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передавать смысл и выделять главное?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предложении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порядок слов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слова можно переставлять, но не без причины. Их порядок помогает понять, кто действует, что важно в сообщении и какой оттенок смысла хочет передать говорящий.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порядке слов подлежащее обычно стоит первым, а затем следует сказуемое. Так предложение сразу показывает, кто выполняет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порядок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грамматической основы часто идут дополнение и обстоятельство. Они уточняют, что именно происходит, когда и где это происходит.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чаще встречается в нейтральных сообщениях. Он помогает быстро и без лишних затруднений понять основную мысль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обратном порядке слов слова располагаются не по обычной схеме. Впереди может оказаться обстоятельство или дополнение, если их нужно выделить.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порядок слов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речь выразительнее. Он помогает подчеркнуть важное слово, передать удивление, волнение или особое настроение.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часто встречается в художественных текстах и в яркой устной речи. Она помогает автору не просто сообщить факт, а создать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предложения — это то, о чём уже известно собеседнику или читателю. Обычно эта часть появляется в начале и помогает связать новое высказывание с предыдущим.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новая информация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сообщается впервые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информация чаще стоит ближе к концу предложения. Именно там обычно находится смысловой центр, который сообщает главное и привлекает внимание слушателя.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предложениях говорится об одном действии, но по-разному расставлены смысловые акценты.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составленные для объяснения 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смысл при перестановке слов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слово к важной позиции, тем сильнее оно выделяется. Грамматическая основа остаётся той же, меняется только фокус сообщения.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разные члены предложения обычно стоят в нейтральной фразе.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слова зависит от его роли. Однако в русском языке возможны перестановки, если нужно выделить важную часть.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предложения и их обычное место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составленные для объяснения 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порядок слов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последовательно разобраться, какое слово главное и почему оно стоит именно так.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слушателю понять, какое слово в предложении особенно важно. В устной речи это слышно по силе голоса, паузе и выделению нужного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интонация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смысловой акцент передают порядок слов, выбор конструкции и знаки препинания. Поэтому одна и та же фраза может звучать по-разному.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интонацию, меняется оттенок высказывания. Предложение остаётся тем же по словам, но по смыслу может стать спокойным, удивлённым или подчёркнутым.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порядок слов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со словом-вопросом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вопросительных предложениях первым стоит слово-вопрос: кто, что, где, когда. Так сразу понятно, о чём спрашивают и какую информацию нужно назвать.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 слова-вопроса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слов меняют, чтобы уточнить, что именно важно в вопросе. Тогда на выделенное слово падает главное смысловое ударение, и вопрос звучит точнее.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 в повествовательной речи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— действующее лицо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сообщения обычно называют того, кто действует. Так слушателю сразу понятно, о ком идёт речь, и текст легче воспринимается.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— само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названия героя предложения обычно сообщают, что он делает. Это помогает быстро увидеть основную мысль и не терять ход рассказа.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— подробности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добавляют место, время или способ действия. Такие слова делают сообщение точнее и помогают представить событие более ясно.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итоге — связный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расположены последовательно, рассказ звучит естественно. Такой порядок особенно полезен в пересказе, сочинении и устном ответе.
</a:t>
            </a:r>
            <a:endParaRPr lang="en-US" sz="12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нередко оказываются слова, которые отвечают на вопрос «что именно произошло?» или «что главное в сообщении?».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«Порядок слов в предложении»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стоит в конце предложения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позиция чаще всего выделяет новую информацию и помогает слушателю быстрее уловить смысловой центр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61600"/>
            <a:ext cx="425700" cy="37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поэты и писатели с порядком слов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слова переставляют так, чтобы строка звучала плавно и попадала в нужный размер. Иногда обычный порядок меняют ради мелодичности.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расположение слов помогает сделать картину ярче. Читатель сразу замечает важное слово и лучше чувствует настроение текста.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эмоцию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инверсия часто используется для усиления чувства, удивления или торжественности. Такой приём делает речь живее и выразительнее.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понятность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необычном порядке слов смысл должен оставаться ясным. Хороший автор не путает читателя, а только помогает ему сильнее почувствовать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350765"/>
            <a:ext cx="4228200" cy="752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и выразительный порядок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перестановка слов меняет смысловой центр предложения, не нарушая грамматическую связь.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варианте на первое место выносится важное слово, поэтому оно получает особое внимание и логическое ударение.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«Порядок слов в предложении»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слова переставлены случайно и предложение звучит неестественно. Тогда нарушается связь между словами, а смысл становится менее точным и понятным.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слишком однообразный порядок слов во всём тексте. Из-за этого рассказ кажется монотонным и бедным по выразительности, даже если ошибки нет.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ставят важное слово не туда, где оно должно быть по смыслу. В результате внимание слушателя переключается на второстепенную деталь.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 без причины смешивать разговорный и книжный порядок слов. Лучше выбирать такой вариант, который подходит стилю текста и делает высказывание ясным.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порядок слов шаг за шагом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грамматическую правильность, смысловой центр и выразительность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сообщениях главное должно быть заметно сразу, поэтому на первое место часто ставят время, место или важное действие. Так текст быстро читается и сразу понятен.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фраза «Сегодня собрание в 14:00» сразу сообщает самое нужное. Если переставить слова неудачно, сообщение станет менее чётким и потеряет удобство для чтения.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 короткие сообщения и объявления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 устной речи помогает слушателю понять, какое слово важно именно сейчас, а в письменной — это поддерживает порядок изложения.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«Интонация и порядок слов»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стоит логическое ударение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смысловой центр оказывается в конце, но его можно выделить и вопросом, и перестановкой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свободного порядка слов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порядок слов в русском языке не означает, что слова можно ставить как угодно. Важно сохранять смысл, грамматическую связь и понятность для слушателя или читателя.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порядка слов зависит от цели высказывания: сообщить факт, выделить главное, сравнить предметы или передать чувство. Поэтому одна и та же мысль может звучать по-разному.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сделать акцент на новом или важном слове, его ставят ближе к концу или в начало предложения. Так текст становится точнее и выразительнее.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предложение всегда звучит естественно и ясно. Значит, порядок слов выбирают не случайно, а в соответствии со смыслом и задачей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соединяет смысл, интонацию и выразительность. Прямой порядок делает речь понятной, а обратный помогает выделить главное и передать настроение, поэтому важно выбирать слова осознанно.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помогает сделать речь ясной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2026-05-22T18:28:53Z</dcterms:created>
  <dcterms:modified xsi:type="dcterms:W3CDTF">2026-05-22T18:28:53Z</dcterms:modified>
</cp:coreProperties>
</file>