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векторов: основная идея и способы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вычитать векторы и проверять ответ без ошибок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разность векторов важна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помогает сравнивать направления, описывать перемещение и быстро работать с координатами. На уроке вы увидите, как заменить вычитание сложением, прочитать смысл результата на рисунке и проверить вычисления.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вектором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длина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отрезок со стрелкой, у которого важны и размер, и направление. Поэтому два вектора могут быть равны даже в разных местах чертежа.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часто обозначают как AB или буквой a. Так легко отличить его от обычного отрезка и сразу понять, что речь идет о направлении, а не только о расстоянии.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переносить параллельно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вектор разрешается переносить без изменения длины и направления. Это удобно: на рисунке важен не сам отрезок, а его ориентированное движение.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обозначается |a| и всегда неотрицательна. Если вектор заменить другим такой же длины и направления, его модуль останется тем же.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5238" y="1744875"/>
            <a:ext cx="6310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противоположном векторе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вектора a существует вектор −a. Он имеет ту же длину, но направлен в другую сторону, поэтому на чертеже выглядит как стрелка, повернутая на 180 градусов.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вектора a и его противоположного вектора −a модуль одинаковый. Меняется только направление, а не размер, поэтому они образуют пару с равными длинами.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a и −a, получится нулевой вектор. Это главный признак того, что векторы взаимно уничтожают друг друга при сложении.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разности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вычитания к сложению с противоположным вектором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разности a − b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Вектор-связка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a − b — это такой вектор, который нужно прибавить к b, чтобы получить a. Поэтому он связывает два исходных вектора и показывает переход от одного к другому.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отличаются направления исходных векторов, тем заметнее будет разность. При близких направлениях результат обычно короче, а при противоположных — выражен сильнее.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между концами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изображены из одной точки, результат удобно проводить стрелкой от конца b к концу a. Так на чертеже сразу видно, какой именно вектор получается.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на координатной плоскости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 видно, что каждая ось обрабатывается отдельно: сначала x, потом y. Это делает вычисление быстрым и понятным даже без построения полного чертежа.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вектор (4, −2): по оси x — смещение вправо, по оси y — вниз. Значения координат вычитаются по 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a = (5, 2), b = (1, 4)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разности по координатам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поэлементное вычитание работает в разных случаях и как знак координат влияет на итоговое направление.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координаты вычитаются отдельно. Знак результата показывает направление итогового вектора 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правилу поэлементного вычитания координат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координат для разности векторов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координаты обоих векторов: a = (x1, y1), b = (x2, y2). Без этого невозможно аккуратно применить формулу разности.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Вычесть поэлементно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вычитают отдельно координаты по оси x и по оси y: a − b = (x1 − x2, y1 − y2). Такой способ одинаково работает для любых векторов на плоскости.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Обобщить на 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задан в пространстве, добавляется третья координата z. Тогда правило расширяется до формулы (x1 − x2, y1 − y2, z1 − z2), и вычисление остается таким же.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и расстояние между точками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между 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точки A и B, вектор AB находят как разность координат B − A. Он показывает, как перейти от одной точки к другой по клеткам.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 задачах на маршрут, изменение положения и сравнение двух точек. Он позволяет быстро определить направление движения без лишних построений.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 двум осям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 плоскости складывается из движения по оси x и по оси y. Разность векторов помогает увидеть, как оба смещения соединяются в один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разность дает нулевой вектор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результат возникает только при полном совпадении векторов. В остальных случаях разность показывает различие по направлению, длине или обоим признакам.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равны, разность обнуляется; любое отличие дает ненулевой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«Разность векторов»,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53" y="1721425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6928" y="1721425"/>
            <a:ext cx="548775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9722" y="1721425"/>
            <a:ext cx="640238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разности векторов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не обладает переместительным свойством: при перестановке векторов меняются и координаты, и направление результата, поэтому a − b и b − a обычно различны.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удобно понимать как сумму с противоположным вектором: a − b = a + (−b). Такое представление помогает быстро переходить от вычитания к уже знакомому сложению.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обратным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найденной разности прибавить вычитаемый вектор, должен получиться исходный. Это простая проверка, которая помогает заметить ошибку в вычислениях или знаках.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разность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 задания векторов до проверки результата по формуле и рисунку.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особенно мешают, если не проверять знак и порядок действий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путают вычитание координат, порядок векторов и свойства противоположного вектора. Поэтому полезно каждый раз перепроверять вычисление по рисунку и формуле.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 теме «Действия над векторами»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2115925"/>
            <a:ext cx="3604200" cy="9116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разность векторов: сравнение операций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двух действий помогает не путать формулы и смысл результата.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соединяет направления, а разность показывает отличие одного вектора от другого.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«Векторы»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города человек проходит один путь, а затем сравнивает его с другим. Разность векторов показывает, насколько второй маршрут отличается от первого по направлению и смещению. Такое сравнение удобно изображать стрелками на схеме.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перемещается по клетчатому полю, каждая часть пути легко переводится в вектор. Разность помогает увидеть, на сколько клеток изменилось положение по горизонтали и вертикали. По такому принципу решают многие учебные задачи.
</a:t>
            </a:r>
            <a:endParaRPr lang="en-US" sz="1245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толчков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импульса или толчка направлены по-разному, важно понять не только их длину, но и различие направлений. Разность векторов описывает это различие наглядно, даже если на рисунке стрелки выглядят почти одинаково.
</a:t>
            </a:r>
            <a:endParaRPr lang="en-US" sz="124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в реальных ситуациях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вычитания координат на конкретных данных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оси x результат уменьшился на 2, а по оси y стал отрицательным. Координаты обрабатываются независимо друг от 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 легко проверить по каждому измерению отдельно: x и y изменяются независимо.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«Разность векторов»,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вычитаемый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найденной разности прибавьте вектор b. Если вычисление выполнено верно, результат должен совпасть с исходным вектором a без дополнительных преобразований.
</a:t>
            </a:r>
            <a:endParaRPr lang="en-US" sz="1121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на плоскости проверьте каждую координату отдельно: сначала x, затем y. Обратное сложение быстро показывает, где допущена ошибка в знаке.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 рисунком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чертеж, убедитесь, что итоговый вектор направлен туда, куда должен. Геометрическая проверка особенно полезна, когда задача включает несколько последовательных действий.
</a:t>
            </a:r>
            <a:endParaRPr lang="en-US" sz="1078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как часть действий над векторами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вычитание связано со сложением, координатами и проверкой результата.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векторов: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строится через противоположный вектор и удобно считается по координатам. Она помогает находить перемещения, сравнивать направления и быстро проверять решение, если не забывать о порядке вычитания.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2026-06-03T11:09:49Z</dcterms:created>
  <dcterms:modified xsi:type="dcterms:W3CDTF">2026-06-03T11:09:49Z</dcterms:modified>
</cp:coreProperties>
</file>