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Америки: путешествия и последствия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которые связали три континента и изменили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вышла в Атлантику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искали морской путь в Азию, потому что старые торговые дороги стали труднее и дороже.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«открытие»?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европейцев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европейцев это были новые земли, новые маршруты и надежда на богатство. Для мореплавателей событие выглядело как расширение известного мира.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историк должен видеть обе стороны: путь моряков и опыт тех, кто уже жил на этих землях задолго до 1492 года.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жителей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коренных народов приход чужеземцев означал не открытие, а встречу с незнакомой властью, насилием и болезнями, которые меняли жизнь целых 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искали морской путь в Азию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Востоком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купцы получали из Азии пряности, шёлк и фарфор, но наземные пути становились всё сложнее из-за политических барьеров и высоких расходов.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обходного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 искали дорогу в Азию по океану, надеясь обойти посредников и добраться до богатых рынков быстрее.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старого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Константинополя в 1453 году привычные маршруты через Восточное Средиземноморье оказались менее удобными, и интерес к морю вырос ещё сильнее.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и Карибы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Колумба проходило через Канарские острова к Карибскому морю. Этот маршрут показал, что через Атлантику можно добираться устойчиво и сравнительно быстро.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Кабрал и Бразилия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Педру Кабрала шла юго-западнее и привела к берегам Бразилии. Маршрут сразу связал Европу с новым побережьем Южной Америки.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Магеллана и Элькано стало самым дальним: оно соединило Атлантику, Тихий и Индийский океаны и доказало, что Землю можно обогнуть.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через Атлантику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путешествия были возможны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кораблём для дальних плаваний стала каравелла. Она была легче крупных судов и лучше управлялась при переменных ветрах и манёврах вдоль берегов.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Компасы помогали держать направление, а астролябия позволяла ориентироваться по небесным светилам. Это делало путь над океаном более точным и предсказуемым.
</a:t>
            </a:r>
            <a:endParaRPr lang="en-US" sz="1458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создавали портоланы — практические морские карты с берегами, портами и направлениями. Они помогали капитанам планировать переходы между стоянками.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моряки учитывали звёзды, ветры и течения. Без такого наблюдения дальние плавания через Атлантику были бы почти невозможны.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год: первое плавание Колумба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620226" y="1954400"/>
            <a:ext cx="37638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 октября 1492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Флотилия Колумба достигла островов Карибского моря. Мореплаватель был уверен, что приблизился к Азии, поэтому поначалу неверно объяснил увиденное.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432751" y="2800340"/>
            <a:ext cx="37638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прибытия
</a:t>
            </a:r>
            <a:pPr algn="l" indent="0" marL="0">
              <a:lnSpc>
                <a:spcPct val="100000"/>
              </a:lnSpc>
              <a:buNone/>
            </a:pPr>
            <a:r>
              <a:rPr lang="en-US" sz="48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постоянный контакт Европы и Америки. Это открыло новую эпоху путешествий, обменов и конфликтов, которые быстро изменили обе стороны Атлантики.
</a:t>
            </a:r>
            <a:endParaRPr lang="en-US" sz="12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контакта и захвата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Испанцы создавали поселения на островах Карибского моря, чтобы закрепить контроль над территориями. Новые форты и города становились опорой для дальнейшего продвижения.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богатству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золота и других богатств усиливал давление на местное население. Ради добычи европейцы всё чаще подчиняли жизнь островных обществ своим целям.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под принуждением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Принудительный труд разрушал привычный уклад. Людей заставляли работать в тяжёлых условиях, а старые формы самостоятельной жизни быстро слабели.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не ограничивался обменом товарами. Он сопровождался конфликтами, насилием и борьбой за землю, которая меняла судьбы целых народов.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экспедиции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экспедиции показали, как быстро европейцы расширяли знания о западном океане и новых землях.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поздняя экспедиция стала кругосветной и доказала связь океанов. Остальные плавания открывали новые берега и расширяли карту Атлантики.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исторические даты: 1497, 1500, 1519–1522.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поколение европейцы перешли от поиска морского пути к кругосветному плаванию.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хронология: 1492–1522.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между первым плаванием Колумба и завершением экспедиции Магеллана и Элькано.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обменялось между континентами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культур и животных, которые начали массово перемещаться между Старым и Новым Светом после плаваний через Атлантику.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был двусторонним: он изменил сельское хозяйство, питание и торговлю на обоих континентах.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«Колумбов обмен»; исторические сведения из школьных курсов всемирной истории
</a:t>
            </a:r>
            <a:endParaRPr lang="en-US" sz="11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морская торговля с Америкой резко усилила богатство портов и интерес к географии, картам и навигации.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всемирной истории; обобщение по теме колониальной торговли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заметного роста морской торговли Европы с Америкой.
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1492 года в Америке быстро менялись хозяйство, города и повседневная жизнь: появлялись новые растения, животные и европейские поселения.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всемирной истории; обобщение по теме первых контактов и колонизации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началом глубоких перемен на американских землях.
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десятилетия контакта принесли коренным народам катастрофические потери: вместе с насилием и трудом распространялись болезни, к которым не было иммунитета.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всемирной истории; обобщение по теме демографических последствий колонизации
</a:t>
            </a:r>
            <a:endParaRPr lang="en-US" sz="1356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открыло эпоху тяжёлых человеческих потерь для многих общин.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 трёх блоках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последствий показывают, что одно событие может одновременно приносить выгоду одним людям и тяжёлые утраты другим.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нужно рассматривать как общий исторический процесс с разными последствиями для разных сторон.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«Открытие Америки: путешествия и последствия»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→ Происходило → Итог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стремление к восточным рынкам привело к плаваниям, новым знаниям и тяжёлым последствиям.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1492 года началась новая эпоха контактов, но сам континент уже был населён миллионами людей задолго до прибытия европейцев.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всемирной истории; обобщение по теме заселения Америки до европейских плаваний
</a:t>
            </a:r>
            <a:endParaRPr lang="en-US" sz="1356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было началом истории Америки, а только началом нового этапа контактов.
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Атлантики изменила жизнь двух частей света: новые знания и товары пришли вместе с потерями, поэтому важно помнить обе стороны события.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«Открытие Америки: путешествия и последствия»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света оказались связаны одним историческим процессом.
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океан становится дорогой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море кажется почти пустым, но на карте Атлантика уже превращается в дорогу. Стрелки показывают путь кораблей от Европы к островам Карибского моря, а затем дальше к новым берегам. География помогает увидеть, что океан соединял, а не только разделял.
</a:t>
            </a:r>
            <a:endParaRPr lang="en-US" sz="1266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стоянки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маршрут тянется от испанских портов через Канарские острова к Карибам, другой — к берегам Бразилии. Подписи на карте показывают, как моряки сравнивали расстояния, выбирали ветра и отмечали важные стоянки. Так история плаваний становится наглядной и понятной.
</a:t>
            </a:r>
            <a:endParaRPr lang="en-US" sz="1286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всё изменилось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удобно отметить места первых контактов и первые колониальные поселения. Тогда видно, как от нескольких точек на побережье постепенно менялась жизнь целых регионов. Океан перестаёт быть пустым пятном и превращается в пространство событий.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как путь, а не граница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 двумя сторонами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 — это не один день, а длинная цепочка плаваний, встреч и перемен. Оно изменило мир, но его последствия были очень разными для Европы и для народов Америки.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2026-07-26T23:08:28Z</dcterms:created>
  <dcterms:modified xsi:type="dcterms:W3CDTF">2026-07-26T23:08:28Z</dcterms:modified>
</cp:coreProperties>
</file>