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Правоотношения: как право действует в реальной жизни
</a:t>
            </a:r>
            <a:endParaRPr lang="en-US" sz="367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становится реальностью через юридические связи между людьми и государством.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Правоотношения как основа правового порядка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права работают не сами по себе: они действуют через конкретные правоотношения. Именно в них закрепляются права, обязанности, границы поведения и ответственность, поэтому тема помогает понять повседневную правовую жизнь.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правоотношения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Правоотношение — это общественная связь, урегулированная нормой права и защищаемая государством. Она возникает в конкретной жизненной ситуации, а не абстрактно.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правоотношения есть предмет, по поводу которого взаимодействуют участники, а также юридически значимое содержание: права одной стороны и обязанности другой.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правоотношения — субъекты, объект, субъективные права и юридические обязанности. Без любого из них юридическая связь не может быть полной.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9532" y="2661216"/>
            <a:ext cx="511875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правоотношений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Волевой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Правоотношения возникают из поступков людей, организаций или государства. Они связаны с осознанным поведением, а не с чисто случайными обстоятельствами.
</a:t>
            </a:r>
            <a:endParaRPr lang="en-US" sz="753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Формальная определённость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содержание опирается на нормы права, закреплённые в официальных источниках. Это делает права и обязанности точными и проверяемыми.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правоотношения может повлечь ответственность и принудительные меры. Защита обеспечивается судом и уполномоченными органами.
</a:t>
            </a:r>
            <a:endParaRPr lang="en-US" sz="7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Субъекты правоотношений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лица участвуют в правоотношениях в разных ролях: как граждане, покупатели, учащиеся, работники, наследники или члены семьи, в зависимости от ситуации.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Юридические лица — это организации, которые могут заключать договоры, владеть имуществом и нести обязанности в пределах своей правоспособности и целей деятельности.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его органы выступают субъектами, когда устанавливают правила, контролируют их исполнение, выносят решения и защищают нарушенные права.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 правоотношения должен обладать юридической возможностью быть носителем прав и обязанностей. Без этого он не может вступать в полноценную правовую связь.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Правоспособность и дееспособность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Дееспособность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Дееспособность — это способность своими действиями приобретать права и исполнять обязанности. В полном объёме она обычно наступает с 18 лет, но закон допускает и более ранние частные случаи.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Правоспособность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Правоспособность — это способность иметь права и обязанности. Она возникает у человека с рождения и сохраняется на протяжении всей жизни, независимо от возраста и состояния здоровья.
</a:t>
            </a:r>
            <a:endParaRPr lang="en-US" sz="103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правоотношения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взаимосвязаны: без юридического факта связь не возникает, а без прав и обязанностей она не приобретает правовой смысл.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Правоотношение строится как целостная система, где каждый элемент необходим для возникновения и действия юридической связи.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«Правоотношения»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помогает различать, по поводу чего именно возникает правовая связь: имущество, услуги, информация, результаты работ и другие блага.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объектов правоотношений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групп объектов обычно выделяют в учебной классификации.
</a:t>
            </a:r>
            <a:endParaRPr lang="en-US" sz="19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правоотношений по отраслям права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отрасли права регулируют разные сферы жизни и по-разному защищают интересы участников.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различии сфер регулирования сохраняется общий принцип: правоотношение всегда соединяет права, обязанности и способ их защиты.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 отраслям права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правоотношения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Субъективное право даёт участнику возможность действовать определённым образом, требовать исполнения обязанности и пользоваться тем благом, ради которого возникла правовая связь.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Юридическая обязанность требует совершить действие, воздержаться от него или принять предусмотренные законом последствия. Она делает правоотношение взаимным и обязательным.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всегда двустороннее: право одной стороны связано с обязанностью другой. Поэтому правовая связь существует только при одновременном наличии обеих частей.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и прекращается правоотношение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юридических оснований и последствий: от нормы права к возникновению, реализации и завершению правоотношения.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Юридические факты: события и действия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без воли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Рождение, смерть, стихийное бедствие или истечение срока происходят независимо от намерений людей. Закон связывает с ними возникновение, изменение либо прекращение прав и обязанностей.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 воле участников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договора, подача заявления и совершение сделки зависят от выбора человека или организации. Именно такие действия чаще всего запускают конкретные правоотношения.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Правомерные и неправомерные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правила или неисполнение обязанности тоже являются юридическими фактами. Они могут повлечь ответственность, взыскание ущерба или другие меры защиты.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Правомерное и неправомерное поведение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действие оценивается по закону только в конкретной ситуации: важны цель, способ и соблюдение установленной процедуры.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Правомерное поведение поддерживает нормальный ход правоотношений, а неправомерное запускает механизмы ответственности и восстановления нарушенного права.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«Правоотношения»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Регулятивные и охранительные правоотношения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Регулятивные правоотношения возникают там, где люди действуют законно и ожидаемо: покупка товара, аренда жилья, трудовой договор, семейные обязанности. Они помогают повседневной жизни идти по понятным правилам.
</a:t>
            </a:r>
            <a:endParaRPr lang="en-US" sz="1091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Охранительные правоотношения появляются, когда норма нарушена и требуется правовая реакция. Их задача — остановить нарушение, восстановить нарушенное положение и применить предусмотренные законом меры воздействия.
</a:t>
            </a:r>
            <a:endParaRPr lang="en-US" sz="1091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взаимосвязаны: сначала право организует обычное поведение, а при конфликте переходит к защите. Поэтому правоотношения не только регулируют, но и охраняют общественный порядок.
</a:t>
            </a:r>
            <a:endParaRPr lang="en-US" sz="11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Правоотношения в повседневной жизни подростка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 магазине 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выбирает наушники, оплачивает покупку и получает чек — так возникает гражданско-правовое отношение между покупателем и продавцом. Если товар оказался с недостатком, можно требовать обмена, ремонта или возврата денег по закону.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Проезд, поликлиника и цифровые 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автобусе, в поликлинике и при регистрации на платформе подросток одновременно получает услуги и обязан соблюдать правила. Здесь важны безопасность, корректное использование личных данных и уважение к установленному порядку обслуживания.
</a:t>
            </a:r>
            <a:endParaRPr lang="en-US" sz="801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подработка и первые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каникул несовершеннолетний может вступить в трудовые отношения при соблюдении возрастных ограничений и специальных гарантий. Работодатель обязан обеспечить условия труда, а подросток — выполнять порученную работу и соблюдать дисциплину.
</a:t>
            </a:r>
            <a:endParaRPr lang="en-US" sz="7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774610"/>
            <a:ext cx="3971100" cy="159428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сторон в типичных договорах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любой договор строится на взаимных правах, обязанностях и последствиях их нарушения.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паре права одной стороны совпадают с обязанностями другой, а нарушение условий ведёт к правовым последствиям, а не только к бытовому конфликту.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типичным договорам в гражданском и трудовом праве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6097" y="1200440"/>
            <a:ext cx="511875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 и юридическая ответственность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рассматривает спор, оценивает доказательства и выносит решение. Этот путь особенно важен, когда нужно официально восстановить право или взыскать ущерб.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Досудебное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Претензия позволяет потребовать исполнение обязательства без суда. Она полезна, когда спор можно решить быстро и документально зафиксировать позицию сторон.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Прокуратура, полиция, трудовая инспекция и другие органы вмешиваются в пределах своих полномочий. Они пресекают нарушения и помогают обеспечить соблюдение закона.
</a:t>
            </a:r>
            <a:endParaRPr lang="en-US" sz="846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Дисциплинарная, административная, гражданско-правовая и уголовная ответственность различаются по тяжести и цели. Выбор меры зависит от характера проступка и последствий нарушения.
</a:t>
            </a:r>
            <a:endParaRPr lang="en-US" sz="83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права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 срочности, доказательств и того, требуется ли обязательное решение уполномоченного органа.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даёт наиболее сильный результат, а внесудебные способы быстрее и гибче; на практике их часто используют последовательно.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«Способы защиты права»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правоотношений для общества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Правоотношения превращают абстрактные нормы в реальные правила поведения. Благодаря им человек понимает, какие действия допустимы, какие обязательны и какие последствия наступят при нарушении.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правоотношения право воздействует на экономику, труд, образование, семью и безопасность. Там, где есть юридическая связь, легче защитить интерес и восстановить нарушенное право.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общества это означает предсказуемость и устойчивость: люди могут планировать свои действия, опираться на закон и рассчитывать на правовую защиту в спорной ситуации.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согласовать интересы участников: покупателя и продавца, работника и работодателя, родителей и детей, гражданина и государства. Это снижает конфликтность и повышает доверие к правопорядку.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Правоотношение: закон, который работает в жизни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Правоотношение показывает, как норма права превращается в конкретные права, обязанности и ответственность. Понимание этой структуры помогает действовать законно, защищать свои интересы и уважать права других.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2026-05-25T14:00:34Z</dcterms:created>
  <dcterms:modified xsi:type="dcterms:W3CDTF">2026-05-25T14:00:34Z</dcterms:modified>
</cp:coreProperties>
</file>