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и биотехнология: ключевые направления и значение для человечества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— основа инноваций в медицине, сельском хозяйстве и пищевой промышленности.
</a:t>
            </a:r>
            <a:endParaRPr lang="en-US" sz="2192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роли микроорганизмов к биотехнологическим прорывам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управляют жизненными процессами в природе и стали ключевым объектом биотехнологии. Их селекция развивалась с открытием брожения и антибиотиков, революционизируя медицину, сельское хозяйство и промышленность.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искусственный отбор предполагает выбор штаммов с нужными признаками для повышения полезных свойств через последовательное культивирование.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мутагенез — применение физического и химического воздействия для вызова мутаций, обеспечивающих новые или усиленные функции микроорганизмов.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генетический материал разных организмов, создавая гибриды с комбинированными преимуществами для повышения устойчивости и продуктивности.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молекулярные технологии для точечного редактирования и конструирования микроорганизмов с заданными характеристиками.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селекции микроорганизмов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селекции микроорганизмов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искусственный отбор широко используется для создания штаммов бактерий, применяемых в производстве йогуртов, хлебопекарных дрожжей и пробиотиков, улучшая их функциональные свойства.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традиционный метод основывается на отборе и размножении микроорганизмов с желательными признаками. Л. Пастер впервые применял отбор дрожжей для улучшения качества вина и молочных продуктов.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методы мутагенеза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и ионизирующая радиация являются примерами физических мутагенов, вызывающих изменения в ДНК микроорганизмов с целью получения новых признаков. Эти методы активно применяются для улучшения промышленных штаммов.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агенты в мутагенезе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такие как нитрозометилмочевина и этиленимин, вызывают мутации на молекулярном уровне. Примером служит создание дрожжей с повышенной спиртовой продуктивностью, используемых в алкогольной промышленности.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Мутагенез: технологии и их практическое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микроорганизмов: основные возможности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ДНК различных штаммов, что расширяет диапазон полезных характеристик, например, устойчивость к стрессам и улучшенную метаболическую активность.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гибридизация пеннициллиновых плесеней позволила увеличить производство антибиотиков, что сыграло важную роль в фармацевтике.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включают создание гибридных дрожжей для виноделия, улучшающих вкусовые качества и технологические показатели конечного продукта.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отбора микроорганизмов: ключевые этапы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выделения и оценки потенциальных штаммов для биотехнологических целей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Penicillium roqueforti и Lactococcus lactis позволяет получать сыры с разными текстурами и ароматами, благодаря отбору штаммов с особыми ферментативными активностями.
</a:t>
            </a:r>
            <a:endParaRPr lang="en-US" sz="728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сыров с уникальными свойствами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— основа для производства традиционных и инновационных напитков, селекция которого направлена на повышение устойчивости и улучшение органолептических свойств.
</a:t>
            </a:r>
            <a:endParaRPr lang="en-US" sz="71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Ферментированные напитки на основе дрожжей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Lactobacillus bulgaricus и Streptococcus thermophilus подвергаются селекции для улучшения вкуса и полезности йогуртов, а также повышения их биобезопасности и срока хранения.
</a:t>
            </a:r>
            <a:endParaRPr lang="en-US" sz="76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Йогурты и кисломолочные продукты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 пищевой промышленности: примеры и достижения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селекции микроорганизмов в сельское хозяйство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Rhizobium и Azotobacter существенно повышают плодородие почв, позволяя сократить расход минеральных удобрений и увеличить урожайность сельскохозяйственных культур.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Биопрепараты на основе Bacillus thuringiensis эффективно защищают растения от вредителей, снижая применение химических инсектицидов и улучшая экологическую безопасность сельхозугодий.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в селекции микроорганизмов: инновации и методы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открывает возможности создания микроорганизмов с новыми функциями, такими как бактерии, производящие инсулин, что революционизирует медицинскую индустрию.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Дрожжи, модифицированные для синтеза витаминов и аминокислот, применяются в пищевой промышленности для обогащения продуктов и повышения их питательной ценности.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Микроорганизмы-биодеструкторы создаются для эффективного разрушения загрязнений, способствуя охране окружающей среды и решению проблем утилизации отходов.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генома: современные технологии и их возможности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 с помощью CRISPR/Cas9 и TALEN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редактирования генома, такие как CRISPR/Cas9 и TALEN, позволяют вносить точечные изменения в ДНК микроорганизмов, обеспечивая высокую специфичность и минимальные побочные эффекты. Это значительно расширяет возможности селекции.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 преимущества технологии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применения включают создание бактерий, устойчивых к бактериофагам, и дрожжей с увеличенной эффективностью при производстве биотоплива. Технологии обеспечивают точность и ускорение селекционного процесса.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штаммов-продуцентов антибиотиков является базисом для фармацевтической промышленности. Рост устойчивости патогенов стимулирует поиск новых эффективных штаммов.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доля антибиотиков во всём мире производится штаммами, созданными селекционным путём.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Ферментная промышленность: роль селекции микроорганизмов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Микроорганизмы играют ключевую роль в производстве ферментов, используемых в различных отраслях — пищевой, текстильной, фармацевтической и химической. Выбор и селекция штаммов повышают выход ферментов, улучшая их свойства.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Применение селекции позволяет получать ферменты с высокой активностью и устойчивостью к технологическим условиям, таким как температура и рН, что повышает эффективность и экономичность производств.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банк штаммов: значение для селекции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Природные сообщества микроорганизмов обеспечивают широкий спектр биологических свойств, необходимых для создания новых штаммов с целевыми характеристиками.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Банки культур хранят коллекции штаммов, которые служат источником генетического материала и позволяют повторно использовать ценные образцы в селекционной работе.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Мутагенез расширяет разнообразие штаммов, вводя уникальные варианты генов и тем самым увеличивая шансы на получение полезных свойств.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Хранение и поддержание коллекций штаммов имеет критическое значение для фундаментальных исследований и промышленного применения, гарантируя стабильность и доступность образцов.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5826"/>
            <a:ext cx="3147000" cy="7034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современных методов селекции микроорганизмов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эффективности и точности между традиционными и современными методами селекции микробов.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методов позволяет сочетать надежность и скорость, повышая общую эффективность селекции.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биотехнологических методов,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Селективные среды: инструмент для эффективной селекции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Селективные среды содержат специфические субстраты и ингибиторы, которые избирательно подавляют рост нежелательных микроорганизмов, способствуя накоплению целевых штаммов.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Использование антибиотиков и солей тяжёлых металлов в средах позволяет отбирать устойчивые к этим факторам формы, что важно для создания индустриальных штаммов.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Примеры применения включают среды для отбора лактобацилл, актиномицетов и дрожжей, что подтверждает эффективность селективного подхода в практике.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защищает интеллектуальную собственность, способствует привлечению инвестиций и развитию инноваций в селекции микроорганизмов.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Роспатент, отчёт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двухсот патентов ежегодно оформляются на новые штаммы и методы селекции в биотехнологической сфере России.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последствия внедрения биотехнологии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Социально-экономический эффект включает улучшение качества продуктов, создание новых рабочих мест и поддержку региональной экономики, что делает биотехнологии важным фактором развития общества.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Внедрение селекционированных микроорганизмов требует строгого контроля из-за возможного влияния на природные экосистемы и биоразнообразие, что делает биобезопасность первостепенной задачей.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инновации в селекции микроорганизмов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синтетической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искусственных микроорганизмов с заданными функциями для промышленного и медицинского применения.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программируемого метаболизма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микробов с контролируемыми биохимическими процессами для повышения продуктивности и адаптивности.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робототехники и высокопроизводительного скрининга для ускорения отбора перспективных штаммов.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искусственного интеллекта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ИИ и машинного обучения для оптимизации селекционных стратегий и предсказания свойств новых микроорганизмов.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— ключ к устойчивому будущему биотехнологий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селекции микроорганизмов формируют фундамент для инноваций в медицине, сельском хозяйстве и промышленности, обеспечивая решение глобальных экологических и социальных задач.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2026-05-10T09:14:46Z</dcterms:created>
  <dcterms:modified xsi:type="dcterms:W3CDTF">2026-05-10T09:14:46Z</dcterms:modified>
</cp:coreProperties>
</file>