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Размножение, развитие и происхождение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размножение, развитие и эволюция млекопитающих.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млекопитающие так широко распространены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живут на суше, в воде и в воздухе. Их успех связан с теплокровностью, развитым мозгом, живорождением у большинства видов и длительной заботой о потомстве, которая повышает выживаемость детёнышей.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 млекопитающих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способа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и развитие в организме матери создают для потомства более безопасные условия, чем размножение вне тела, поэтому шансы на выживание выше.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 — начало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образуется зигота. Она начинает делиться, и из неё постепенно развивается зародыш, а затем новый детёныш млекопитающего.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половых клеток происходит внутри организма самки. Такой способ надёжнее защищает зародыш от высыхания, охлаждения и многих внешних опасностей.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млекопитающих есть самцы и самки. Самцы образуют сперматозоиды, а самки — яйцеклетки. Для появления нового организма нужны обе половые клетки.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от оплодотворения до 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развития у млекопитающих и связь плода с организмом матери.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половой системы млекопитающих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самца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основным органам самца относятся семенники, семявыносящие пути и половой член. Семенники образуют сперматозоиды и выделяют мужской гормон тестостерон.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самки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самки главными органами размножения являются яичники, маточные трубы и матка. Яичники образуют яйцеклетки и женские половые гормоны.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пути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Семявыносящие пути и маточные трубы помогают клеткам двигаться к месту оплодотворения. Благодаря им половые клетки встречаются в нужное время и в нужном месте.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органы выполняют разные функции: одни образуют половые клетки, другие обеспечивают их встречу, а матка создаёт условия для развития будущего потомства.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13085"/>
            <a:ext cx="6060571" cy="23974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млекопитающих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 различаются способы размножения и степень развития детёнышей. Особенно заметно это при сравнении трёх основных групп.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относятся к плацентарным; их детёныши развиваются дольше и рождаются более зрелыми.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7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однопроходные откладывают яйца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Клоака у 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взрослых однопроходных есть клоака — общее отверстие для выделительной и половой систем. Это ещё одна древняя особенность строения, сохранившаяся у них.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Однопроходные считаются самой древней группой млекопитающих. Они сохранили черты, напоминающие пресмыкающихся, поэтому у них встречается откладывание яиц.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маленькие детёныши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вылупления детёныши однопроходных очень малы и долго зависят от матери. Им необходимо молоко, хотя настоящих сосков у этих животных нет.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без сосков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выделяется на поверхность кожи или шерсти, а детёныши слизывают его. Такой способ вскармливания отличает однопроходных от большинства других млекопитающих.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Сумка и развитие детёныша у сумчатых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беременность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сумчатых беременность очень короткая, поэтому детёныш рождается крошечным и почти неразвитым. Он ещё не может долго жить самостоятельно и сразу нуждается в защите.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 сумке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детёныш доползает до сумки матери и прикрепляется к соску. В сумке он продолжает расти, получать питание и оставаться в безопасности.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способа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размножения позволяет матери тратить меньше сил на длительную беременность. Это удобно для животных, живущих в условиях, где вынашивать потомство долго сложнее.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длительности развития у трёх групп млекопитающих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где и как долго развивается потомство у каждой группы: в яйце, в сумке или в организме матери.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зародыш защищён внутри организма матери, тем более развитым он появляется на свет.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материалам урока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и её роль в развитии плода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помогает детёнышу развиться до более зрелого состояния ещё до рождения. Поэтому после появления на свет он быстрее приспосабливается к 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пуповину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Пуповина соединяет плод с плацентой и помогает переносить вещества между организмами. Благодаря этому развитие происходит в более стабильных условиях.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плаценту плод получает кислород и питательные вещества. Одновременно из его организма удаляются углекислый газ и продукты обмена веществ.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Временный орган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появляется только на время беременности. Она образуется у плацентарных млекопитающих и обеспечивает связь между организмом матери и плодом.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рождения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pPr algn="ctr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рождения тело детёныша начинает быстро увеличиваться в размерах. Меняются пропорции, укрепляются мышцы и кости, а внутренние органы постепенно начинают работать более слаженно.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 появляется на свет и уже может дышать самостоятельно. Однако его организм ещё очень уязвим, поэтому в первые часы и дни ему особенно нужны тепло, питание и защита матери.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животные осваивают поиск пищи, способы передвижения и распознавание опасности. У человека этот период особенно длительный, потому что мозг развивается медленно и требует много времени.
</a:t>
            </a:r>
            <a:endParaRPr lang="en-US" sz="1147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чувств
</a:t>
            </a:r>
            <a:pPr algn="ctr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улучшаются зрение, слух, обоняние и осязание. Одновременно развивается нервная система, благодаря чему детёныш лучше реагирует на окружающий мир и быстрее учится новому.
</a:t>
            </a:r>
            <a:endParaRPr lang="en-US" sz="11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железы — один из главных признаков млекопитающих. Именно благодаря молочному вскармливанию детёныши получают надёжный старт и могут развиваться под защитой матери.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питательных веществ, молоко содержит компоненты, поддерживающие защиту от болезней. Это особенно важно в первые недели, когда собственные защитные силы детёныша ещё только формируются.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для роста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молоке есть вода, жиры, белки, молочный сахар и минеральные вещества. Такой состав помогает быстро расти, укреплять кости и набирать силы без лишней нагрузки на организм.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идеально подходит новорождённым: оно мягко усваивается, даёт энергию и не требует сложного переваривания. Поэтому детёныш получает всё необходимое в самый ранний период жизни.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как первый и главный корм детёныша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детёныша млекопитающего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у млекопитающих; сроки этапов различаются у разных видов.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потомстве у млекопитающих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животные оберегают потомство от холода, хищников и опасностей среды. У многих видов для этого есть норы, гнёзда или другие укрытия, где детёныш чувствует себя безопаснее.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выкармливает детёныша молоком, обеспечивая его пищей и защитными веществами. Такое питание особенно важно в первые недели, когда детёныш ещё не умеет добывать корм сам.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не только кормят, но и показывают, как находить пищу, передвигаться и избегать опасности. У социальных видов обучение продолжается долго и заметно влияет на выживание молодняка.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 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волков и львов потомство часто охраняют несколько взрослых животных. Такая совместная забота повышает шансы детёнышей выжить и быстрее освоиться в окружающей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8212" y="1935209"/>
            <a:ext cx="4308200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способы заботы зависят от образа жизни, но цель у всех одна — помочь потомству выжить и развиться.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потомстве бывает разной, но всегда включает кормление, защиту или обучение. Чем дольше детёныш зависит от взрослых, тем важнее постоянный уход.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«Размножение и развитие млекопитающих»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млекопитающие заботятся о детёнышах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млекопитающих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6607" y="1777426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синапсиды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Предками млекопитающих были древние синапсиды — наземные позвоночные, жившие задолго до появления современных млекопитающих. Их линия развития началась более 200 миллионов лет назад.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96357" y="3491927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 предков появились более активный обмен веществ, шерсть и забота о потомстве. Эти изменения сделали животных более выносливыми и лучше приспособленными к разным условиям.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373491" y="1882202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сформировались более совершенные зубы, сильнее развился мозг и улучшилось поведение. Такие признаки помогали эффективно добывать пищу и защищать детёнышей.
</a:t>
            </a:r>
            <a:endParaRPr lang="en-US" sz="1041" dirty="0"/>
          </a:p>
        </p:txBody>
      </p:sp>
      <p:sp>
        <p:nvSpPr>
          <p:cNvPr id="12" name="Text 5"/>
          <p:cNvSpPr txBox="1"/>
          <p:nvPr/>
        </p:nvSpPr>
        <p:spPr>
          <a:xfrm>
            <a:off x="6673107" y="3700116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особенности позволили млекопитающим занять множество экологических ниш. Они освоили сушу, воду и воздух, а позже стали одной из самых успешных групп позвоночных.
</a:t>
            </a:r>
            <a:endParaRPr lang="en-US" sz="10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предки и переходные признаки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черты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формы, близкие к предкам млекопитающих, соединяли признаки рептилий и млекопитающих. У них сохранялись древние черты строения, но уже появлялись более сложные особенности поведения и обмена веществ.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Дифференцированные зубы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новшеством стали разные типы зубов: резцы, клыки и коренные. Каждый вид зубов выполнял свою работу, поэтому животные могли лучше пережёвывать пищу и эффективнее питаться.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Мезозойские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предки жили в мезозойскую эру и постепенно менялись под действием среды. Их облик помогал учёным понять, как формировались основные признаки современных млекопитающих.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помогли млекопитающим стать успешными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млекопитающих связан с сочетанием признаков, которые усиливают друг друга и помогают выживать в самых разных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признак не работает отдельно: именно их сочетание делает млекопитающих очень приспособленной группой.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млекопитающих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сегодня и их значение для природы и человека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охраны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сокращаются из-за разрушения мест обитания и других угроз. Поэтому важно беречь природные территории и относиться к животным ответственно.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размножения и развития млекопитающих помогает в ветеринарии, медицине и охране природы. Эти знания нужны, чтобы лечить животных и сохранять виды.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 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млекопитающих есть домашние виды, которые живут рядом с людьми, а также дикие животные, включая редкие и крупные морские формы. Все они важны для природного мира.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могут быть хищниками, травоядными, опылителями и распространителями семян. Они поддерживают равновесие в природе и влияют на численность других животных и 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успешная группа с заботой о потомстве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успешны благодаря внутреннему оплодотворению, развитию зародыша в теле матери, молочному вскармливанию и заботе взрослых. Их происхождение от древних синапсид объясняет сочетание древних и новых признаков.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2026-05-29T18:40:25Z</dcterms:created>
  <dcterms:modified xsi:type="dcterms:W3CDTF">2026-05-29T18:40:25Z</dcterms:modified>
</cp:coreProperties>
</file>