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Тема: предложение помощи, принятие и отказ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фразы для помощи на английском: предложение, принятие и отказ.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взаимопомощи в общении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 — основа эффективной коммуникации в личной и профессиональной сферах. Владение фразами поддержки на английском помогает формировать доверие и улучшать международные связи в глобальном мире.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английские выражения для предложения помощи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help you? — универсальная и часто используемая фраза, подходящая как в официальных, так и в повседневных ситуациях.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you like some help? — вежливое предложение, подчеркивающее желание поддержать без давления.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need any assistance? — официальный стиль, часто используется в деловой и сервисной коммуникации.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me help you и May I offer my assistance? — выражают инициативу или официальный тон в зависимости от контекста.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Клиент заходит в магазин, и продавец говорит: «Can I help you?» Это классический пример предложения помощи в торговой сфере, чтобы показать готовность обслуживать.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одноклассника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один ученик спрашивает другого: «Do you need any assistance?» при выполнении домашнего задания, проявляя заботу и готовность помочь в учёбе.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пожилому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молодой человек говорит пожилой женщине: «Let me help you cross the road», предлагая помощь в безопасном переходе через дорогу.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ситуаций, где уместно предложение помощи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грамматические конструкции при предложении помощи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help, assist и support различаются по степени формальности и эмоциональной окраске: help — общее, assist — официальный, support — эмоциональный подтекст.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с модальными глаголами (Would you like me to...?; Shall I...?) выражают вежливость и такт при предложении.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Применяются как прямые, так и косвенные формы предложения помощи, учитывающие стиль и контекст общения.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Corpus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выражений предложения помощи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выражений ориентированы на вежливость и универсальность, что облегчает коммуникацию в разных сферах.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Наибольшим спросом пользуются простые и гибкие фразы, позволяющие корректно предложить помощь в разнообразных ситуациях.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вежливого принятия помощи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типа Yes, please демонстрируют открытость к поддержке и готовность принять помощь.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That would be great, thank you выражают благодарность и создают позитивный тон общения.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I’d appreciate that усиливает уважительность и поддерживает доброжелательность.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— улыбка, кивок и спокойная интонация — усиливают вербальное согласие и делают его искренним.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при выполнении домашнего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говорит однокласснику: «No, thank you» при предложении помощи, сохраняя дружественный и уважительный настрой в общении.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Пожилой человек отвечает волонтеру: «I’m okay, thanks», демонстрируя самостоятельность и одновременно уважение к предложению поддержки.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в 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вежливо говорит продавцу: «I can manage, but thanks for offering», проявляя доброжелательность и самостоятельность.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ситуации для вежливого отказа от помощи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восприятия помощи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англоязычных странах принято открыто проявлять готовность помочь даже незнакомым людям, что выражается свободным использованием соответствующих фраз.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культуре зачастую наблюдается сдержанность и осторожность при предложении помощи малознакомым людям, что влияет на выбор слов и тон.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Индивидуализм и коллективизм влияют на мотивацию к помощи и языковые средства, что важно учитывать в межкультурной коммуникации.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240472"/>
            <a:ext cx="5037900" cy="963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формальных и неформальных фраз предложения помощи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выражения рекомендуется использовать в официальных или незнакомых ситуациях, тогда как неформальные подходят для общения с друзьями и ровесниками.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официальности зависит от контекста и характера отношений, что важно учитывать для эффективного общения.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Dictionary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невербального общения при предложении помощи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играет ключевую роль в восприятии предложения помощи, подчеркивая искренность и дружелюбие, что способствует более позитивному отклику собеседника.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 разных культурах степень выраженности эмоций и личная дистанция существенно варьируются, поэтому язык тела может иметь разное значение в международной коммуникации.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открытых ладоней и доброжелательная улыбка повышают доверие и воспринимаемую доброжелательность, усиливая эффект сказанных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предложении или отказе и их последствия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Настойчивое предложение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навязчивое предложение («Can I help you again and again») часто вызывает раздражение и воспринимается как невежливость. Такое поведение подрывает доверие и эффективность коммуникации.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отказ и игнорирование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отказ без вежливости («No, I don’t want your help») может привести к обиде и ухудшению отношений. Игнорирование социокультурного контекста уменьшает понимание и вызывает недопонимание.
</a:t>
            </a:r>
            <a:endParaRPr lang="en-US" sz="11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по выбору подходящей фразы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место разговора: в школе, на улице или в Интернете следует выбирать соответствующие выражения, отражающие степень формальности и характер общения.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социальный статус собеседника влияют на выбор лексики; с близкими друзьями уместны неформальные фразы, а с незнакомыми — более нейтральные или официальные.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 внимание на культурный контекст и ожидания собеседника, чтобы избежать недопонимания и построить доверительные отношения.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диалогов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 формальной обстановке: «Would you like some help?» — «Yes, please!» демонстрирует вежливость и готовность поддержать собеседника.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пример: «Need a hand?» — «No, thank you, I’m fine.» показывает уважение к инициативе и тактичный отказ без напряжения.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интонирование и использование подходящих выражений помогают выражать уважение к чувствам другого человека.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примеры иллюстрируют универсальность и адаптивность фраз в зависимост от ситуации и уровней близости.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оказания и принятия помощи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поддержка способствует развитию эмпатии и укреплению самооценки получателя, создавая атмосферу доверия и взаимопонимания.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получении или предложении помощи часто появляется стеснение или опасение быть неправильно понятым, что требует тактичности от обеих сторон.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регулируют степень открытости, а страх отказа может затруднять начало коммуникации, поэтому важно учитывать эмоциональный фон.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выражения среди молодёжи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ориентируются на короткие и простые выражения, например, «Need a hand?», что отражает непринужденное общение внутри сверстников. Это способствует быстрому и эффективному взаимодействию.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Официальность в речевом поведении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чаще выбирают формальные фразы, такие как «May I assist you?», подчеркивая уважение и соблюдение социальных норм в деловом или официальном общении.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общение в зависимости от статуса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разговоре со старшими или лицами высокого статуса применяются более формальные и вежливые выражения, что поддерживает социальную иерархию и демонстрирует уважение.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возраста и статуса на формулировку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подходящей реакции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принятия или отказа от помощи с учётом контекста и формальности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Lend a hand — предложение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означает готовность помочь в деле или задаче и часто используется в разговорной речи для выражения участия и поддержки близкому человеку.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someone a hand — оказать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подразумевает активное участие в помощи и может употребляться как в формальной, так и в повседневной коммуникации, усиливая теплое отношение.
</a:t>
            </a:r>
            <a:endParaRPr lang="en-US" sz="1047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the extra mile — приложить дополнительные усилия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идиома показывает готовность сделать больше, чем требуется, что высоко ценится в деловом и личном взаимодействии для демонстрации искренности.
</a:t>
            </a:r>
            <a:endParaRPr lang="en-US" sz="106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и идиомы для помощи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материала: упражнения и примеры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Составляйте мини-диалоги, включающие фразы предложения, принятия и отказа от помощи, чтобы практиковать правильное употребление и интонацию.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Переводите типичные ситуации с русского на английский, учитывая контекст и уровень формальности для выработки навыков адаптации речевых моделей.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Ролевые игры с использованием изученной лексики способствуют развитию коммуникативных навыков и пониманию эмоционального фона общения.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Создавайте набор ключевых выражений и используйте их для подготовки к контрольным работам и экзаменам по английскому языку, включая ЕГЭ.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правильных фраз в общении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роли словами в предложении, принятии или отказе от помощи определяет качество общения и укрепляет доверие, помогая успешно взаимодействовать в различных жизненных ситуациях.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2026-05-07T21:27:29Z</dcterms:created>
  <dcterms:modified xsi:type="dcterms:W3CDTF">2026-05-07T21:27:29Z</dcterms:modified>
</cp:coreProperties>
</file>