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невидимок: бактерии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очень важные жители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помогают понять, что мир гораздо богаче, чем кажется на первый взгляд. Они связаны с природой, здоровьем и чистотой, а ещё учат беречь руки, еду и своё тело каждый день.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бактерии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бактерии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круглыми, палочковидными и изогнутыми. У каждой формы есть свои особенности, поэтому учёные внимательно сравнивают их под микроскопом.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живые существа настолько малы, что рядом с песчинкой кажутся почти невидимыми. Увидеть их можно только с помощью специального прибора.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капле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одной капле воды может жить очень много бактерий. Но это не значит, что все они опасны: среди них есть и полезные.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находятся совсем рядом с человеком, хотя мы не замечаем их глазами. Именно поэтому о них говорят как о мире невидимок.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бактерии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в почве, воде и на листьях растений. Они встречаются даже там, где мы не думаем искать живые существа, и помогают природе работать без остановки.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найти на коже, на руках, на дверных ручках и на кухонных поверхностях. Бактерии любят места, к которым мы часто прикасаемся.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 и влажно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бактерии чувствуют себя в тёплой и влажной среде. Поэтому после воды, пота или еды им проще размножаться.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Повсюду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бактерии живут почти везде: в доме, на улице и даже на нас самих. Это делает их одними из самых распространённых обитателей Земли.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помогают делать йогурт, кефир и сыр. Благодаря им молочные продукты приобретают знакомый вкус, аромат и нужную густоту.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бактерий живёт в почве и помогает растениям получать полезные вещества. Без таких помощников растениям было бы труднее расти и крепнуть.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бактерии разлагают остатки растений и животных. Они как маленькие уборщики, которые возвращают вещества в почву и помогают природе не захламляться.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работают тихо и без лишнего шума. Мы не всегда замечаем их труд, но именно он делает жизнь людей и природы удобнее.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вредные бактерии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вызывают ангину, кариес, боль в животе и пищевое отравление. Из-за них человек может чувствовать слабость и плохо себя ощущать.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бактерии легко попадают в организм с немытых рук. Если перед едой не умыться и не вымыть руки, риск заболеть становится выше.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Испорченная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быстро размножаются в испорченных продуктах и на немытых фруктах. Поэтому еду нужно проверять и не есть то, что уже испортилось.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бактерии не видны глазом, но могут испортить здоровье. Чистота каждый день помогает не дать им лишнего шанса.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бактерии из грязной еды и с рук могут попасть внутрь тела и вызвать болезнь.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вредные бактерии попадают в организм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защищается от бактерий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закрывает тело снаружи и не даёт многим микробам проникнуть внутрь. Это первый и очень важный защитник, который всегда на посту.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и слёзы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и слёзы помогают смывать часть микробов. Эти жидкости словно маленькие помощники, которые очищают глаза и рот от незваных гостей.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бактерии попали в пищу, им приходится встретиться с желудочным соком. Он может уничтожить часть вредных микробов и не дать им навредить.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распознаёт опасные бактерии и начинает с ними бороться. Его можно представить как невидимую охрану, которая защищает человека без выходных.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микроскоп открывает мир бактерий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взгляд в невидимый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ставит под микроскоп каплю воды и видит то, что раньше скрывалось от глаз. На стекле оживают крошечные формы, похожие на точки, палочки и изогнутые линии. Так начинается знакомство с миром бактерий.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крупным планом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микроскоп можно рассмотреть не только форму бактерий, но и их движение. Для школьника это выглядит почти как волшебство: крошечные живые существа становятся заметными, а обычная капля воды превращается в целую тайную страну.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открыли бактерии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начал рассматривать очень маленькие объекты с помощью простого микроскопа и первым увидел бактерии.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наблюдение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описал невидимых существ и показал, что рядом с человеком существует целый мир крошечных живых организмов.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открытия люди стали по-новому изучать микробы, а наука получила очень важные знания о здоровье и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 кухне и в еде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влага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тёплой и влажной кухне бактериям легче расти. Особенно быстро они появляются там, где остаются крошки, капли воды и следы еды на столе.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губка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кухонная губка часто становится настоящим домом для микробов. Если ею долго пользоваться без замены, бактерии разносятся по посуде и поверхностям.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без крышки быстрее загрязняется и портится. На неё могут попадать микробы из воздуха, с рук и с посуды, поэтому её лучше закрывать.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Холодильник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холоде бактерии размножаются медленнее, чем в тепле. Поэтому холодильник помогает дольше сохранять продукты свежими, вкусными и безопасными для всей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дома и на кухне помогает уменьшить риск болезни.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от вредных бактерий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здоровье зубов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ужин для 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сладкой булочки или конфеты на зубах остаются крошечные частички еды. Бактерии очень рады такому угощению и быстро собираются на поверхности зубов. Постепенно появляется налёт, из-за которого зубам становится труднее оставаться здоровыми.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щётка не дремлет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Зубная щётка и паста помогают убрать налёт до того, как он успеет навредить. Когда чистка становится привычкой, микробы теряют свой праздник и зубы остаются крепче. А во рту исчезает неприятный запах и чувство липкости.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98" y="2041558"/>
            <a:ext cx="440226" cy="44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792" y="2041557"/>
            <a:ext cx="440228" cy="4402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7486" y="2041558"/>
            <a:ext cx="440226" cy="44022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природе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лесной подстилке помогают разбирать опавшие листья и старые части растений. Благодаря им лес не тонет в груде сухих остатков.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бактерии возвращают вещества в почву, растения получают нужную пищу. Земля становится плодороднее, и зелёные побеги растут сильнее и быстрее.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работа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невидимые труженики превращают остатки живых организмов в полезные вещества. Так в природе ничего не пропадает зря, а всё идёт в новый круг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бактерии помогают людям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Кисломолочные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участвуют в приготовлении йогурта, кефира и сыра. Они меняют вкус и консистенцию продуктов, делая их вкусными и полезными для питания.
</a:t>
            </a:r>
            <a:endParaRPr lang="en-US" sz="1317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используют для создания лекарств и полезных веществ. Без них многим врачам и учёным было бы труднее помогать людям сохранять здоровье.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бактерии, которые помогают очищать воду и перерабатывать загрязнения. Они работают незаметно, но очень стараются, чтобы окружающий мир становился чище.
</a:t>
            </a:r>
            <a:endParaRPr lang="en-US" sz="13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едой, если её оставить без ухода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стол — плохое место для обеда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суп, салат или кусочек пирога долго стоят на кухонном столе, микробы чувствуют себя отлично. В тепле они размножаются быстрее, а еда начинает портиться. Потом такой обед уже нельзя считать безопасным.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коробка и забытая коробка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чистом контейнере еда дольше остаётся свежей, особенно если он закрыт и стоит в холодильнике. А грязная посуда с остатками еды становится удобным домом для микробов. Поэтому порядок на кухне помогает беречь здоровье.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полезные бактерии превращают молоко в кисломолочный продукт.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молока получается йогурт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Антони ван Левенгук впервые увидел бактерии через простой микроскоп.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микробиологии, наблюдения Антони ван Левенгука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открытие помогло людям понять, что вокруг нас есть невидимый живой мир, который нельзя рассмотреть обычным глазом.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в почве, воде, на коже и на предметах. Мы не видим их без микроскопа, но встречаемся с ними почти каждый день.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полезные и вредные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бактерии помогают природе и людям, а другие могут вызывать болезни. Поэтому к ним нужно относиться внимательно и не путать пользу с опасностью.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защищает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чистая посуда и свежие продукты помогают не дать вредным бактериям попасть в организм. Эти привычки простые, но очень важные.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бактерии участвуют в приготовлении еды, очищении среды и круговороте веществ в природе. Без них жизнь на Земле была бы совсем другой.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Невидимые, но очень важные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рядом с нами каждый день и часто делают большую полезную работу. Если помнить о чистоте и беречь хороших помощников, мир станет здоровее и дружелюбнее.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2026-05-26T00:23:15Z</dcterms:created>
  <dcterms:modified xsi:type="dcterms:W3CDTF">2026-05-26T00:23:15Z</dcterms:modified>
</cp:coreProperties>
</file>