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 суффиксы: маленькие части, которые меняют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части слова могут творить большие чудеса!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слова помогают видеть, как одно слово превращается в другое, и делают разбор слов понятнее. Они нужны для грамотного письма, поиска родственных слов и точного понимания смысла.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приставки и суффиксы важно знать в 3 классе
</a:t>
            </a:r>
            <a:endParaRPr lang="en-US" sz="2379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часть слова. Он хранит основное значение и помогает узнать, к одной ли семье относятся слова.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может состоять слово
</a:t>
            </a:r>
            <a:endParaRPr lang="en-US" sz="2962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корня. С его помощью слова становятся новыми, ласковыми, маленькими или более точными по смыслу.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слову изменяться. Благодаря ему мы говорим: дом, дома, дому, а смысл остаётся узнаваемым.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корнем. Она может добавлять новое значение, например движение, начало действия или его изменение.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пишется вместе со словом. В словах уехать, записать, запеть она словно идёт впереди и сразу привлекает внимание.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Приставка: часть слова перед корнем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её увидеть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часто показывает начало действия, направление или его изменение. Она помогает словам стать точнее, а значит, и смысл становится понятнее.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меняет в слове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94" y="1353834"/>
            <a:ext cx="258037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8740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5893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594" y="1353834"/>
            <a:ext cx="258037" cy="294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6394" y="1353834"/>
            <a:ext cx="258037" cy="294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приставки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бывают совсем короткими: в-, вы-, за-, на-, по-, под-, у-, пере-. Они встречаются часто и помогают легко менять смысл слов.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частые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 существует отдельно, поэтому она всегда пишется вместе со словом. Разделить её пробелом нельзя — это сразу будет ошибка.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Пишутся слитно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приставка может встречаться в разных словах. Например, за-бежать, за-крыть и за-петь — слова разные, а приставка одна.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приставка — разные слова
</a:t>
            </a:r>
            <a:endParaRPr lang="en-US" sz="1082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помогают слову «переодеться» в новое значение. С их помощью слово может показать начало, движение или завершение действия.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Добавляют новое значение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замечают приставки в словах, им легче читать и разбирать слова по составу. Это как найти маленькую подсказку внутри слова.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для наблюдения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показать, что действие только начинается или уже произошло. Поэтому слова лететь и прилететь, читать и прочитать звучат похоже, но означают разное.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часто помогают понять направление движения. В словах убежать, подойти, перейти словно есть маленькая дорожная подсказка: откуда, куда и как движется герой.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приставка меняет сам характер действия. Тогда корень остаётся узнаваемым, а слово получает новое значение и становится точнее и интереснее.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приставки в словах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для маленького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большого дома вдруг появился маленький родственник — домик. В слове слышится доброта и уменьшение, будто дом стал крошечным и уютным. Такие слова легко представить глазами, поэтому суффикс запоминается особенно хорошо.
</a:t>
            </a:r>
            <a:endParaRPr lang="en-US" sz="1167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Котик, который улыбается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котик звучит мягко и ласково, как будто маленький пушистый хвостик уже машет из-за угла. Суффикс помогает сделать слово дружелюбным и тёплым. Поэтому котик кажется совсем не таким, как просто кот.
</a:t>
            </a:r>
            <a:endParaRPr lang="en-US" sz="1292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Суффикс: часть слова после корня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суффиксы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образовывать новые слова. Они добавляют к корню новую часть, и слово начинает звучать по-новому, но всё ещё остаётся родственным.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могут назвать маленький предмет. Так появляются слова шарик, грибок, листочек — сразу видно, что предмет стал меньше или милее.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умеют показывать признак. В словах светлый, добрый, снежный они помогают назвать, какой предмет или человек по характеру или виду.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могут называть человека по профессии или занятию. Поэтому появляются слова учитель, рыбак, школьник — и сразу понятно, о ком идёт 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675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16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0675" y="1205853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— слова одной семьи
</a:t>
            </a:r>
            <a:endParaRPr lang="en-US" sz="2982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общий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однокоренных словах есть общая главная часть. Именно корень делает слова похожими по смыслу и показывает, что они связаны между собой.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родственные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дом, домик, домашний, бездомный похожи друг на друга, хотя у каждого своя форма. Это настоящая словесная семья, где у всех есть общий корень.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понять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 родственные слова, ему легче догадаться, что они означают. Так читать и разбирать слова становится проще и интереснее.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пишется со словом слитно: побежал, пришёл, зашёл. Она входит в состав слова, поэтому отделить её пробелом нельзя.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предлог — не одно и то же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отдельно: по дороге, в лесу, на столе. Между предлогом и словом можно вставить другое слово: по широкой дороге. С приставкой так не получится.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приставку в слове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 в слове корень — главную часть, которая хранит смысл. Если корень найден верно, остальное слово разобрать намного проще.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корень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Всё, что стоит перед корнем и пишется слитно со словом, может быть приставкой. Она не отделяется пробелом и не живёт отдельно.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Посмотри перед корнем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например ехать — уехать, писать — записать, лететь — прилететь, помогают увидеть, как приставка меняет значение слова и добавляет новый смысл.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 похожие слова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сравнить несколько родственных слов. В словах грибной, учитель и домик суффикс стоит после корня и не является окончанием.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суффикс в слове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ищут после корня, но перед окончанием. Если разобрать слова лесок или ручка, видно: именно эта часть помогает сделать слово новым.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третьего класса важно помнить: суффикс может стоять ближе к концу слова, но он не меняется как окончание. Он помогает образовывать новые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рядом с большим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стоят большой дом и маленький домик. Одно слово звучит строго, а другое — мягко и тепло. Суффикс помогает показать уменьшение, поэтому слово будто становится уютнее и дружелюбнее.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Зайчик на поляне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зелёной поляне скачет не просто заяц, а зайчик. Слово сразу кажется ласковым и добрым, как будто зверёк помахал ушками и попросил не пугаться. Так суффикс делает речь нежнее.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ласки и уменьшения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728" y="1453774"/>
            <a:ext cx="258038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341" y="1453774"/>
            <a:ext cx="184313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которые помогают говорить о движении
</a:t>
            </a:r>
            <a:endParaRPr lang="en-US" sz="2505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показать, что кто-то прибежал, ушёл или подошёл. Она словно маленький указатель на дороге: помогает понять направление движения без лишних слов.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 откуда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перейти, прийти и подойти приставка подсказывает, что действие связано с перемещением. Корень остаётся узнаваемым, а смысл становится точнее.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вперёд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приставками можно сказать, что действие началось: вбежать, войти, въехать. Такое слово сразу показывает, что движение уже произошло и предмет оказался внутри.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приставка говорит о новом направлении или изменённом действии: выбежать, отойти, перелететь. Слово становится живым, а его смысл — понятным с первого взгляда.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пути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назвать людей по занятию или роли: школьник, лесник, рыбак. Сразу ясно, кто чем занимается, и слово звучит точнее.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словах о людях, предметах и признаках
</a:t>
            </a:r>
            <a:endParaRPr lang="en-US" sz="2443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встречаются и в словах о предметах: шарик, грибок, домик. Такие формы показывают маленький размер и делают речь более тёплой и дружелюбной.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описывать признаки: снежный, весёлый, добрый. Благодаря им слово не просто называет предмет, а добавляет его качество, настроение или особенность.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главная деталь слова. Он хранит общий смысл, поэтому в словах лес, лесок и перелесок легко увидеть одну семью.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основа смысла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 добавляют новые оттенки. Они помогают слову стать другим по смыслу, размеру или действию, будто к кубику добавили ещё несколько деталей.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 меняют слово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собирать, как конструктор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помогает понять, из каких частей оно собрано. Когда видишь корень, приставку и суффикс, слово перестаёт казаться сложным и становится понятнее.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разбирать слова по составу
</a:t>
            </a:r>
            <a:endParaRPr lang="en-US" sz="2631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помогают при письме. Если часть слова узнаётся сразу, проще не перепутать похожие слова и аккуратнее выполнить упражнение или диктант.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 составу тренирует внимательность. Он учит смотреть на слово не только целиком, но и по частям — как на маленький языковой пазл.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находить однокоренные слова. Если у слов общий корень, можно заметить их родство и лучше запомнить, как они связаны по смыслу.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перепрыгнул и подружка сразу вызывают улыбку. В них легко заметить приставку и суффикс, а значит, разбор становится похожим на игру в поиск сокровищ.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Домик, дружок и листочек звучат мягко и ласково. Такие слова помогают представить маленький предмет или тёплое отношение к нему, поэтому их легко запомнить.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любит живые и добрые слова. Когда в слове есть приставка или суффикс, оно часто звучит ярче, интереснее и даже немного смешнее.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примеры из русского языка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 часто помогает образовать новое слово. Он может сделать слово ласковым, маленьким или назвать человека и признак.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про приставки и суффиксы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пишется слитно со словом. Она не отделяется пробелом и помогает изменить значение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отдельно, а корень остаётся главной частью слова. Он хранит основной смысл, поэтому именно с него удобно начинать разбор.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1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становятся понятнее, когда знаешь их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 суффиксы делают слова точнее, ярче и интереснее. Если уметь находить корень и его помощников, русский язык раскрывается как весёлая и понятная игра.
</a:t>
            </a:r>
            <a:endParaRPr lang="en-US" sz="39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2026-05-22T00:24:09Z</dcterms:created>
  <dcterms:modified xsi:type="dcterms:W3CDTF">2026-05-22T00:24:09Z</dcterms:modified>
</cp:coreProperties>
</file>