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x^2: первая парабола в алгебре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числа открывает мир парабол и симметрии.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квадратная зависимость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помогает считать площади, описывать движение и читать таблицы значений. На его примере удобно увидеть, как работает функция с чётным показателем степени и почему её график так легко узнать.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1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такой показатель делает результат одинаковым для чисел с противоположными знаками.
</a:t>
            </a:r>
            <a:endParaRPr lang="en-US" sz="1614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функции y = x^2 число возводится во вторую степень, поэтому квадрат отрицательного и положительного числа с одинаковым модулем совпадает.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степенной функции y = x^n; вычисления по правилам возведения в степень.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функции y = x^2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x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несколько удобных значений аргумента: отрицательные, ноль и положительные числа. Это помогает увидеть, как функция ведёт себя по обе стороны от оси симметрии.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квадрат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значения x вычисляем x². При этом знак числа исчезает, а результат зависит только от модуля, поэтому противоположные числа дают одинаковые ответы.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пара значений превращается в точку на координатной плоскости. Если отметить их аккуратно, становится видно, как будущая парабола поднимается от вершины вверх.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Строим график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нанесения всех точек их соединяют плавной линией. Ломаная здесь не подходит: график функции должен быть гладким и непрерывным.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растут значения квадрата числа
</a:t>
            </a:r>
            <a:endParaRPr lang="en-US" sz="2871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неравномерный: каждый следующий шаг по x даёт всё больший прирост y.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Квадратная зависимость ускоряется с увеличением аргумента, поэтому большие по модулю числа дают заметно более крупные значения.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y = x^2.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71330"/>
            <a:ext cx="754800" cy="60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8113" y="1328100"/>
            <a:ext cx="517725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71330"/>
            <a:ext cx="754800" cy="60384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функции y = x^2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Функцию можно вычислить для любого действительного числа. Подставлять в формулу разрешается и отрицательные, и дробные, и целые значения без ограничений.
</a:t>
            </a:r>
            <a:endParaRPr lang="en-US" sz="122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функции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квадрата никогда не бывает отрицательным. Поэтому график расположен на оси x и выше неё, а нижняя граница значений равна нулю.
</a:t>
            </a:r>
            <a:endParaRPr lang="en-US" sz="133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Минимум и нуль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Наименьшее значение функция принимает в точке x = 0. Здесь же находится её единственный нуль, потому что только ноль в квадрате даёт ноль.
</a:t>
            </a:r>
            <a:endParaRPr lang="en-US" sz="1338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
</a:t>
            </a:r>
            <a:pPr algn="ctr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числа x и -x, значения функции совпадут. Из-за этого график выглядит одинаково слева и справа от оси y.
</a:t>
            </a:r>
            <a:endParaRPr lang="en-US" sz="153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параболу по точкам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вычислении значений y = x^2 и их нанесении на координатную плоскость.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графика относительно оси y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992775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с противоположными абсциссами оказываются на одинаковой высоте. Например, значения для -2 и 2 совпадают, как и для -3 и 3.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168570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для чтения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одну точку справа, легко предсказать точку слева. Это упрощает построение параболы и помогает быстрее проверять вычисления.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0673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зеркала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y делит график на две одинаковые части. Если мысленно сложить рисунок по этой линии, левая половина совпадёт с правой.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8925" y="120715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вершину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графика y = x^2 находится в начале координат. Это самая нижняя точка параболы, от которой начинается её подъём в обе стороны.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788925" y="230260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направление ветвей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Ветви параболы направлены вверх, потому что значения функции не могут стать отрицательными. Чем дальше точка от оси y, тем выше она расположена.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788925" y="339805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Минимальное значение функции равно нулю и достигается только при x = 0. Именно поэтому график не опускается ниже оси x.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параболы и направление ветвей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функции при разных x
</a:t>
            </a:r>
            <a:endParaRPr lang="en-US" sz="2903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значения функции при разных аргументах и почему важна симметрия относительно нуля.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числа дают одинаковые значения, а ноль даёт минимальный результат. Это подтверждает симметрию и неотрицательность функции.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y = x^2.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4861" y="1534975"/>
            <a:ext cx="2712729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функции y = x^2 с площадью квадрата
</a:t>
            </a:r>
            <a:endParaRPr lang="en-US" sz="2813" dirty="0"/>
          </a:p>
        </p:txBody>
      </p:sp>
      <p:sp>
        <p:nvSpPr>
          <p:cNvPr id="10" name="Text 2"/>
          <p:cNvSpPr txBox="1"/>
          <p:nvPr/>
        </p:nvSpPr>
        <p:spPr>
          <a:xfrm>
            <a:off x="364928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квадрата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квадрата равна a, то его площадь находят по формуле S = a^2. Здесь возведение в квадрат означает умножение числа само на себя и напрямую связано с измерением площади.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380134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числом 5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 = 5 см получаем S = 5^2 = 25 см². Такой пример помогает увидеть, что запись x^2 в алгебре имеет понятный геометрический смысл и легко проверяется на практике.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383103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графиком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функции y = x^2 меняется x, меняется и значение площади для соответствующей стороны. Поэтому квадратная зависимость соединяет вычисления, геометрию и построение точек на координатной плоскости.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числа и его квадрата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каждое следующее значение растёт быстрее предыдущего, поэтому разница между столбцами становится всё заметнее.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числа усиливает рост: чем больше x, тем быстрее увеличивается x².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y = x^2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7444" y="1285325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07500" y="1328555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9400" y="1285325"/>
            <a:ext cx="690300" cy="69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показатель 2 называется чётным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и отрицательный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возведении в квадрат число и его противоположное дают одинаковый результат: 3² = 9 и (-3)² = 9. Модуль числа влияет, а знак исчезает.
</a:t>
            </a:r>
            <a:endParaRPr lang="en-US" sz="1434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Неотрицательный результат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любого числа не бывает отрицательным. Поэтому значения функции y = x² всегда лежат на оси x или выше неё, а график не опускается ниже нуля.
</a:t>
            </a:r>
            <a:endParaRPr lang="en-US" sz="1434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по знаку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Чётный показатель делает функцию одинаковой для x и -x. Это объясняет зеркальность графика относительно оси y и помогает быстро находить пары точек.
</a:t>
            </a:r>
            <a:endParaRPr lang="en-US" sz="143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посмотреть на арки некоторых мостов, можно заметить плавный изгиб, похожий на параболу. Такая форма выглядит устойчиво и красиво, поэтому её часто используют в архитектуре. На рисунке это помогает связать график с реальным объектом.
</a:t>
            </a:r>
            <a:endParaRPr lang="en-US" sz="884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Мост, который напоминает график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Отражатель фары нередко имеет форму, близкую к параболической. Это нужно для того, чтобы свет собирался и направлялся в нужную сторону. Здесь геометрическая форма помогает решать практическую задачу, а не только строить рисунок в тетради.
</a:t>
            </a:r>
            <a:endParaRPr lang="en-US" sz="859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 автомобиля и луч света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мяч летит после броска, его путь обычно напоминает дугу, похожую на параболу. Движение меняется под действием силы тяжести, поэтому траектория сначала поднимается, а затем опускается. Такой пример легко увидеть на уроке физкультуры.
</a:t>
            </a:r>
            <a:endParaRPr lang="en-US" sz="859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Прыжок мяча в воздухе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увидеть параболу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точку на параболе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графиком y = x^2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5220" y="1128900"/>
            <a:ext cx="435476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 вычислении квадрата числа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меняют смысл записи: сначала выполняют возведение в степень, а затем учитывают знак.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порядка действий и возведение в степень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показывают, возводится ли в квадрат само число или только его модуль без знака.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y = x^2 с другими степенными функциями
</a:t>
            </a:r>
            <a:endParaRPr lang="en-US" sz="2367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y = x
</a:t>
            </a:r>
            <a:pPr algn="ctr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линейной функции значения меняются равномерно: при увеличении x на 1, y тоже растёт на 1. У квадратичной функции сначала рост медленнее, но затем он заметно ускоряется.
</a:t>
            </a:r>
            <a:endParaRPr lang="en-US" sz="880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y = x² симметричен относительно оси y и не опускается ниже оси x. Его форма показывает влияние чётного показателя степени и удобна для сравнения с другими графиками.
</a:t>
            </a:r>
            <a:pPr algn="ctr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Квадратичная функция y = x²
</a:t>
            </a:r>
            <a:endParaRPr lang="en-US" sz="891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Кубическая функция y = x³
</a:t>
            </a:r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функции y = x³ график проходит и выше, и ниже оси x, поэтому он не обладает такой же зеркальной симметрией, как парабола. Это подчёркивает разницу между чётным и нечётным показателем.
</a:t>
            </a:r>
            <a:endParaRPr lang="en-US" sz="872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симметричных точек на параболе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пара точек находится на одинаковом расстоянии от оси y, поэтому их значения совпадают и удобно сравниваются по модулю x.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значений для противоположных x подтверждает симметрию параболы относительно оси y.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y = x^2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функции y = x^2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y = x^2 называется параболой. Его легко узнать по плавной U-образной форме, которая помогает отличать эту функцию от линейной и кубической.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и 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низкая точка графика находится в начале координат: (0; 0). От неё ветви поднимаются вверх, поэтому функция имеет минимальное значение, равное нулю.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любых x значения y неотрицательны, а точки с противоположными абсциссами дают одинаковые ординаты. Это главное свойство чётного показателя степени.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жизнью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числа нужен не только в алгебре. Он помогает находить площадь квадрата, читать таблицы значений и уверенно строить графики на координатной плоскости.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x^2: простой пример важной идеи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x^2 показывает, как алгебра, геометрия и графики связаны между собой. Понимание параболы помогает быстрее читать таблицы, строить графики и уверенно работать с чётными показателями степени.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2026-05-29T22:07:03Z</dcterms:created>
  <dcterms:modified xsi:type="dcterms:W3CDTF">2026-05-29T22:07:03Z</dcterms:modified>
</cp:coreProperties>
</file>