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организма — ключ к пониманию жизни
</a:t>
            </a:r>
            <a:endParaRPr lang="en-US" sz="245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живой организм состоит из клеток — основ жизни и структуры.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значение клеток в биологии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клетка была обнаружена в 1665 году Робертом Гуком. Клеточная теория, разработанная в XIX веке, признала клетку базовой единицей жизни. Современные исследования клеток открывают новые горизонты в медицине и биотехнологиях.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ключевые отличия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ядра, их генетический материал свободно располагается в цитоплазме. Примером служат бактерии, они проще по строению и меньше по размеру.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содержат ядро с ДНК и множество мембранных органоидов. Это клетки животных, растений и грибов с сложной внутренней структурой и многочисленными функциями.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 и контролирует процессы клетки. Оно окружено оболочкой с порами, обеспечивающей обмен веществ с цитоплазмой.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фабрики энергии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АТФ — главный источник энергии для клетки. Их количество и активность зависят от энергетических потребностей клетки.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участвует в синтезе белков и липидов, а аппарат Гольджи модифицирует, сортирует и доставляет эти вещества внутри клетки.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животной клетки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растительной клетки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целлюлозы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придают жесткость и форму растительной клетке, защищают её и поддерживают воду внутри. Они помогают растениям сохранять устойчивость к внешним воздействиям.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— хранители энергии и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осуществляют фотосинтез, хромопласты отвечают за окраску, а лейкопласты запасают питательные вещества, что важно для роста и развития растения.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— резервуар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содержит воду с растворёнными веществами, поддерживая внутреннее давление и участвуя в запасании различных соединений и выведении отходов.
</a:t>
            </a:r>
            <a:endParaRPr lang="en-US" sz="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грибов и бактерий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имеют прочную стенку из хитина и не содержат хлоропластов, поэтому они не фотосинтезируют. Их строение приближено к эукариотам по сложности.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 без ядра, ДНК находится в цитоплазме. Многие из них подвижны благодаря жгутикам, а также имеют защитные капсулы и дополнительные структуры.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деление эукариотической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деления клетки в последовательности
</a:t>
            </a:r>
            <a:endParaRPr lang="en-US" sz="230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 различных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варьируют от нескольких микрометров у бактерий до десятков у растительных клеток, что отражает их функциональные особенности.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Еукариотические клетки, как правило, значительно крупнее прокариотических, что связано с их сложной организацией.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источники энергии
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АТФ — универсальный источник энергии для всех процессов в клетке, обеспечивая её активность.
</a:t>
            </a:r>
            <a:endParaRPr lang="en-US" sz="982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хранитель наследственной информации
</a:t>
            </a:r>
            <a:endParaRPr lang="en-US" sz="945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сосредоточена ДНК, регулирующая все клеточные функции и наследственность, а также обеспечивающая синтез белков.
</a:t>
            </a:r>
            <a:endParaRPr lang="en-US" sz="1073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фабрики белка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 по генетической инструкции, необходимые для структуры и функций клетки, а также для ее роста и восстановления.
</a:t>
            </a:r>
            <a:endParaRPr lang="en-US" sz="1034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переработчики отходов
</a:t>
            </a:r>
            <a:endParaRPr lang="en-US" sz="955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поврежденные органоиды и вредные вещества, поддерживая внутреннее очищение клетки.
</a:t>
            </a:r>
            <a:endParaRPr lang="en-US" sz="1007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их функции в клетке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растительной и животной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растительными и животными клетками, отражающие их функции и строение.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дополнительные структуры для фотосинтеза и поддержки формы, в отличие от животных.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клеточной мембраны в жизнедеятельности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контролирует проникновение веществ, позволяя питательным элементам попадать внутрь и выводя продукты обмена. Это поддерживает баланс и гомеостаз внутри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мембраны — двойной слой фосфолипидов с встроенными белками и углеводами — обеспечивает прочность и гибкость, а также выполняет транспортные и рецепторные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обеспечивает взаимодействие между клетками, воспринимает внешние сигналы и участвует в передаче информации, что важно для координации работы тканей и органов.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строение и роль в 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вакуоли занимают значительную часть объёма и окружены мембраной тонопластом. Они содержат воду, соли, пигменты и другие вещества, влияя на физиологические процессы.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вакуоли включают поддержание тургорного давления для устойчивости клеток, запас питательных веществ и удаление продуктов обмена. В клетках животных вакуоли менее развиты и имеют небольшие размеры.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виды, строение и биологическая роль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— специализированные органоиды в растительных клетках, отвечающие за фотосинтез и пигментацию. Хлоропласты обеспечивают синтез органических веществ из света и углекислого газа.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придают окраску плодам и цветам, а лейкопласты служат для накопления крахмала и других запасных веществ, обеспечивая обмен и адаптацию клетки к условиям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веществ: осмос и диффузия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— это перемещение молекул из области с высокой концентрацией в область с низкой. Этот процесс происходит без затрат энергии и обеспечивает обмен веществ в клетке.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— движение воды через полупроницаемую мембрану в сторону большей концентрации растворённых веществ, что важно для поддержания водного баланса и формы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и структура ядра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эукариот содержится ДНК, которая организована в хромосомы. Гены на этих хромосомах кодируют наследственную информацию и контролируют работу клетки.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через которые осуществляется обмен веществ с цитоплазмой. У прокариот отсутствует мембранное ядро, ДНК свободно расположена в цитоплазме.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функций клеток в организме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длинные отростки — аксоны и дендриты, которые передают нервные импульсы по всему организму, обеспечивая связь между различными частями тела.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Кровяные и мышечные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лишены ядра и снабжены гемоглобином для переноса кислорода, а мышечные клетки, благодаря своей удлинённой структуре, обеспечивают сокращение и движение тканей.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 ткани, органы и 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как объединение однотипных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одинаковой структурой и функцией собираются в ткани, которые обеспечивают выполнение специфических задач. К примеру, мышечная ткань отвечает за сокращение и движение организма.
</a:t>
            </a:r>
            <a:endParaRPr lang="en-US" sz="798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их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тканей формируются органы, например, сердце или печень, обладающие узкой специализацией и выполняющие важные жизненные функции для поддержания организма.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и их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системы, такие как дыхательная или пищеварительная, благодаря чему поддерживается сложная и согласованная работа всех процессов в организме.
</a:t>
            </a:r>
            <a:endParaRPr lang="en-US" sz="8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организмы: примеры и особенности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например амёба и инфузория-туфелька, выполняют все жизненные функции одной клеткой, обеспечивая самостоятельное существование.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имеют специализированные клетки, распределяющие функции по системам. Координация происходит через сигнальные молекулы и нервные импульсы, позволяя сложную работу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его возможности
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Клонирование, как в случае овцы Долли, позволяет создавать генетически идентичные организмы, что открывает новые горизонты в медицине и сельском хозяйстве.
</a:t>
            </a:r>
            <a:endParaRPr lang="en-US" sz="1014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клеток в медицине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вне организма применяется для создания искусственной кожи и тканей, что помогает в лечении ожогов и повреждений.
</a:t>
            </a:r>
            <a:endParaRPr lang="en-US" sz="1073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изменения в растениях
</a:t>
            </a:r>
            <a:endParaRPr lang="en-US" sz="971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ГМ-растений увеличивает урожайность и устойчивость к вредителям, способствуя развитию сельского хозяйства и обеспечению продовольственной безопасности.
</a:t>
            </a:r>
            <a:endParaRPr lang="en-US" sz="949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клеточных технологий
</a:t>
            </a:r>
            <a:endParaRPr lang="en-US" sz="1003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клеточных технологий обещает новые методы лечения тяжелых заболеваний, производство биопрепаратов и улучшение качества жизни в будущем.
</a:t>
            </a:r>
            <a:endParaRPr lang="en-US" sz="1048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клеточные технологии: достижения и перспективы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4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для науки и жизни
</a:t>
            </a:r>
            <a:endParaRPr lang="en-US" sz="294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углубляет понимание биологии и болезней, способствует прогрессу медицины и биотехнологий, открывая возможности для улучшения здоровья человека и сохранения окружающей среды.
</a:t>
            </a:r>
            <a:endParaRPr lang="en-US" sz="12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2026-05-09T22:36:05Z</dcterms:created>
  <dcterms:modified xsi:type="dcterms:W3CDTF">2026-05-09T22:36:05Z</dcterms:modified>
</cp:coreProperties>
</file>