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от древности до наших дней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Игр: от Олимпии до мирового спорта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Олимпии к современности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родились в Древней Греции и спустя столетия вернулись в мировой спорт. Сегодня они объединяют тысячи атлетов, страны и поколения вокруг соревнований, традиций и уважения к сопернику.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Олимпийские игры важны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учит соревноваться по правилам, уважать соперника и принимать любой результат достойно. Здесь ценятся не только медали, но и характер, выдержка и умение играть честно.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Играм требует долгих тренировок, дисциплины и терпения. Для школьников это хороший пример того, как ежедневные усилия постепенно приводят к заметным успехам и уверенности в себе.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Олимпиаде спортсмены и болельщики из разных государств оказываются рядом без конфликтов. Это помогает лучше понимать традиции других народов и видеть, что спорт объединяет людей.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соревнования вдохновляют ставить цели и не сдаваться после неудач. Школьники видят, что успех приходит не сразу, а через работу над собой и постоянные тренировки.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символы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Переплетённые кольца символизируют единство пяти частей света и идею дружбы между народами. Этот знак мгновенно узнаётся на соревнованиях, плакатах и спортивной форме по всему миру.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флага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Синий, жёлтый, чёрный, зелёный и красный цвета вместе с белым фоном образуют олимпийский флаг. Такое сочетание делает символ ярким и легко узнаваемым в любой стране.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Олимпиады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 зажигают в Греции, а затем доставляют в город проведения Игр. Эстафета огня напоминает о связи современных соревнований с их древней историей.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знак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символы помогают людям сразу понять, что перед ними не просто спортивный турнир, а событие, связанное с миром, традициями и дружбой между странами.
</a:t>
            </a:r>
            <a:endParaRPr lang="en-US" sz="8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 зимние Олимпийские игры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соревнования охватывают больше дисциплин и традиционно собирают более широкий круг участников из разных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зимними Играми летняя Олимпиада обычно масштабнее по числу видов спорта и спортсменов.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общим особенностям летних и зимних Олимпийских игр; условные значения для наглядного сравнения.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город-хозяин Олимпиады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заявки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хотят принять Игры, готовят подробную заявку. В ней показывают стадионы, транспорт, дороги, гостиницы и места, где будут жить и тренироваться спортсмены.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изучает безопасность, удобство, финансовую готовность и способность города принять большое число гостей. Важно, чтобы всё работало без сбоев.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столицы Игр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оценки нескольких кандидатов выбирают город, который лучше всего подходит для проведения соревнований. Решение принимает Международный олимпийский комитет на основе представленных планов.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после Игр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Олимпиады спортивные объекты часто продолжают использовать для турниров, тренировок и городских нужд. Поэтому подготовка к Играм помогает развивать город и в будущем.
</a:t>
            </a:r>
            <a:endParaRPr lang="en-US" sz="10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спортсмена к Олимпийским играм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спортивного отбора и подготовки к участию в Олимпиаде.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олимпийские чемпионы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спортсмены из разных стран и видов спорта, а также их самые заметные олимпийские достижения.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чемпионов показывают, что выдающийся результат требует многих лет упорных тренировок и стабильных выступлений на разных Играх.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статистика и общедоступные спортивные справочники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выгоды получает страна от Олимпиады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Игры приезжают спортсмены, болельщики и журналисты. Это увеличивает число гостей в городе, помогает гостиницам, кафе и экскурсионным маршрутам, а также делает страну более заметной.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Олимпиаде требует строителей, инженеров, водителей, работников сервиса и организаторов. Новые проекты создают временные и постоянные рабочие места для жителей.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Играми часто строят и обновляют дороги, станции метро, спортивные центры и общественные пространства. После Олимпиады эти объекты продолжают служить городу.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интернет показывают соревнования миллионам зрителей. Благодаря этому страна может представить свои традиции, культуру, архитектуру и уровень организации всему миру.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старты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видах спорта каждый участник отвечает только за свой результат. К ним относятся бег, прыжки, плавание и гимнастика, где особенно важны техника, скорость и выносливость.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баскетбол показывают, как важны взаимопонимание и точные передачи между игроками. В командных видах спорта успех зависит не только от мастерства одного спортсмена.
</a:t>
            </a:r>
            <a:endParaRPr lang="en-US" sz="938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Фигурное катание, хоккей и биатлон входят в программу зимней Олимпиады. Для них нужны лёд, снег и особые условия, поэтому такие соревнования выглядят особенно зрелищно.
</a:t>
            </a:r>
            <a:endParaRPr lang="en-US" sz="907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новинки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программа Игр меняется и пополняется новыми дисциплинами. Так Олимпиада остаётся интересной для зрителей и отражает развитие спорта в современном мире.
</a:t>
            </a:r>
            <a:endParaRPr lang="en-US" sz="981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для всех возрастов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 привлекают болельщиков с разными интересами: кто-то любит скорость, кто-то — силу, а кто-то — красоту движений. Поэтому Олимпиада интересна детям и взрослым.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виды спорта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 числу олимпийских медалей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меняются по эпохам, но стабильный успех требует широкой системы подготовки, детского спорта и сильной конкуренции внутри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медальный успех зависит не только от таланта отдельных чемпионов, но и от развития всей спортивной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Olympics.com, all-time Olympic medal tables; доступ: 2025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зимних Олимпийских игр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Игры проходят там, где можно обеспечить устойчивый снег, качественный лёд и безопасные трассы. Поэтому организаторам особенно важны погода, рельеф местности и точная подготовка арен.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и точные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дисциплины требуют не только силы, но и точности движений: биатлон, фигурное катание, сноуборд и лыжные гонки сочетают выносливость, координацию и умение быстро принимать решения.
</a:t>
            </a:r>
            <a:endParaRPr lang="en-US" sz="1101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страны-участницы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зимних Олимпиадах успешно выступают не только северные страны. Спортсмены из государств с мягким климатом тоже побеждают, если есть школы подготовки, ледовые дворцы и опыт тренеров.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Олимпиада выглядит особенно зрелищно: белые склоны, яркая экипировка и скорость на морозном воздухе делают соревнования непохожими на летние и запоминающимися для зрителей.
</a:t>
            </a:r>
            <a:endParaRPr lang="en-US" sz="11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начинается с выхода спортсменов на стадион, где каждая команда идёт за своим флагом. Первыми традиционно появляются представители Греции, а хозяева Игр завершают парад, вызывая особенно громкие аплодисменты зрителей.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стран под флагами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арене звучит гимн, поднимается олимпийский флаг, а участники и судьи дают клятву честной борьбы. Эти моменты создают торжественное настроение и напоминают, что Олимпиада основана на уважении и равных правилах.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флаг и клятва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ожидаемым моментом становится зажжение олимпийского огня. Факел приходит из Греции и завершает путь в чаше стадиона, соединяя древнюю традицию с современной праздничной постановкой страны-хозяйки.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который объединяет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открытие Олимпийских игр
</a:t>
            </a:r>
            <a:endParaRPr lang="en-US" sz="3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женщины впервые выступили на Олимпийских играх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(IOC)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женщин на Играх стало важным шагом к равным возможностям в спорте: сначала их было немного, но сегодня они участвуют почти во всех олимпийских дисциплинах.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Олимпиада стала больше и заметнее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выросли не только масштабы Игр, но и их техническая сложность: больше арен, больше телевизионных трансляций и больше правил для разных дисциплин.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участников и видов спорта показывает, как Олимпиада превратилась из небольшого турнира в мировое событие.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IOC и официальные отчёты Олимпийских игр; отборочные данные по нескольким выпускам Игр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олимпийского спортсмена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распорядок дня на Олимпийских играх основан на режиме соревнований, восстановлении и строгом контроле нагрузки.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Олимпийские игры в разных городах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подборка показывает, как каждая Олимпиада отражает своё время и запоминается по особым событиям, атмосфере и масштабу.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формате каждая Олимпиада получает собственный характер благодаря эпохе, городу и мировым событиям.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(IOC), исторические материалы об Олимпийских играх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ценности в школьной жизни
</a:t>
            </a:r>
            <a:endParaRPr lang="en-US" sz="2925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 важно не только на спортивной площадке, но и на уроках, контрольных и школьных играх. Честность помогает заслужить доверие одноклассников и учителей.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нужна в проектах, на репетициях и в кружках. Когда каждый выполняет свою часть дела, общий результат получается сильнее и лучше, чем работа в одиночку.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принцип уважения легко перенести в школьную жизнь: слушать собеседника, не перебивать, помогать тем, кому трудно, и спокойно относиться к успехам других.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росту
</a:t>
            </a:r>
            <a:pPr algn="l" indent="0" marL="0">
              <a:lnSpc>
                <a:spcPct val="115000"/>
              </a:lnSpc>
              <a:buNone/>
            </a:pPr>
            <a:r>
              <a:rPr lang="en-US" sz="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не сдаваться после ошибок. Такой же подход полезен в учёбе: если стараться, повторять материал и исправлять недочёты, результат обязательно станет лучше.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Играх встречаются спортсмены со всего мира: в них участвуют более 200 национальных олимпийских комитетов. Это делает Олимпиаду по-настоящему глобальной ареной, где рядом выступают страны с очень разными традициями и спортивными школами.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двухсот команд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спортсмены становятся символами целой эпохи, побеждая на нескольких Олимпиадах подряд. Их истории показывают, что успех в спорте строится на долгих тренировках, терпении и умении сохранять форму на протяжении многих лет.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Чемпионы на многие годы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Игры стараются запомниться зрителям не только результатами, но и особой атмосферой. Талисманы, сувениры, церемонии и символы помогают создать праздник, который потом легко узнать по фотографиям и ярким впечатлениям.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талисманы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Олимпиаду особенной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 — спорт, который объединяет мир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соединяют древнюю традицию и современный спорт, учат честной борьбе и уважению. Они вдохновляют людей ставить цели, работать упорно и верить, что мир лучше через дружбу и сотрудничество.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2026-06-02T04:32:48Z</dcterms:created>
  <dcterms:modified xsi:type="dcterms:W3CDTF">2026-06-02T04:32:48Z</dcterms:modified>
</cp:coreProperties>
</file>