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наречии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действие, признак и делает речь точнее.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наречие в языке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уроке мы увидим, как наречие помогает описывать действия, признаки и события точнее. Это неизменяемая часть речи, которую важно уметь находить в предложении и правильно объяснять её роль.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наречия указывают на место, время, причину или цель действия: здесь, вчера, спросонья, нарочно. Так они помогают уточнять обстоятельства события.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также обозначает признак признака. Оно усиливает или ослабляет значение прилагательного или другого наречия: очень интересный, слишком высокий, почти новый.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называть признак действия: оно показывает, как именно совершается действие, например быстро, громко, тихо. Такие слова делают сообщение более точным и выразительным.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наречия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каким образом?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 вопросы, которые помогают понять способ действия. К этой группе относятся слова, описывающие, как происходит действие: быстро, аккуратно, тихо. Они делают фразу более точной.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Где, когда, почему, зачем?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вопросы показывают место, время, причину или цель. Наречия сообщают, где и когда что-то произошло, а также почему или зачем это было сделано.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185803"/>
            <a:ext cx="792600" cy="704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относится наречие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глаголу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уточняет действие и показывает, как оно совершается: писать аккуратно, отвечать уверенно, смотреть внимательно.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другому наречию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способно уточнять другое наречие, делая описание более точным: совсем рядом, крайне редко, почти всегда.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прилагательному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усиливать или ослаблять признак предмета: очень красивый, слишком холодный, почти новый. Так оттенок смысла становится точнее.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точности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наречие помогает не только передать действие, но и показать степень признака, место, время или способ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объединяются в группы по значению. Это помогает быстрее понять, что именно они уточняют в 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школьной грамматики о наречии.
</a:t>
            </a:r>
            <a:endParaRPr lang="en-US" sz="734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наречий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наречия не только называют действие, но и уточняют его условия. Особенно важны группы образа действия, места, времени, причины и меры.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учебным примерам и типичным речевым ситуациям; данные условные.
</a:t>
            </a:r>
            <a:endParaRPr lang="en-US" sz="72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у наречий встречаются чаще
</a:t>
            </a:r>
            <a:endParaRPr lang="en-US" sz="236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наречия чаще всего помогают описывать действия, место и время события. Это особенно заметно в коротких сообщениях и пересказах.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вопросы, связанные с действием, пространством и временем. Они чаще всего нужны для точного и понятного сообщения.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степени сравнения бывают у некоторых наречий: простая, сравнительная и превосходная.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показать, что признак выражен сильнее или слабее: быстро — быстрее — быстрее всех. Но не все наречия образуют такие формы.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наречие в предложении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проверки: вопрос, неизменяемость, связь с другим словом и значение.
</a:t>
            </a:r>
            <a:endParaRPr lang="en-US" sz="10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наречия оживляют текст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постепенно темнело, и всё вокруг становилось тише. Вдруг где-то рядом зашуршали листья, а фонарь мягко осветил дорожку. Наречия помогают почувствовать спокойный ритм вечера и представить, как меняется картина перед глазами.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классе было спокойно, но потом дверь внезапно открылась. Кто-то быстро вошёл, тихо поставил сумку и внимательно огляделся. Такие слова передают скорость, неожиданность и внимание, поэтому событие воспринимается живо и отчётливо.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морю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медленно ехала по узкой дороге, а вдали уже блестела вода. Путешественники смотрели вперёд с нетерпением и говорили почти шёпотом. Наречия помогают показать расстояние, темп движения и настроение героев без лишних объяснений.
</a:t>
            </a:r>
            <a:endParaRPr lang="en-US" sz="13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возникают от прилагательных и существительных с помощью приставок и суффиксов: вправо, налево, сначала, по-новому, издалека. Их форма часто подсказывает происхождение слова.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такие наречия, которые внешне напоминают другие части речи. Однако по смыслу они обозначают признак действия, не изменяются и отвечают на вопросы наречия.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смотреть не только на форму слова, но и на его значение в предложении. Тогда можно понять, является ли оно наречием.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наречия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частей речи помогает быстрее находить наречие в предложении и не путать его с похожими словами.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Наречие, прилагательное, существительное: различия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отличается неизменяемостью и особыми вопросами, тогда как прилагательное и существительное изменяются и называют предмет или его признак.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учебных текстов и устной речи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наречий встречаются чаще
</a:t>
            </a:r>
            <a:endParaRPr lang="en-US" sz="255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чаще всего уточняют действия героев, а наречия времени и места помогают выстроить последовательность событий.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преобладают наречия, которые описывают действие, время и место; реже используются слова причины и цели.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пишутся слитно: сначала, справа, вблизи, издалека. Такое написание нужно запоминать, потому что оно не всегда объясняется правилом.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наречия с приставкой по- и окончанием -ому, -ему, а также слова с кое-: по-русски, по-новому, кое-где.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требуется там, где наречие похоже на сочетание предлога с существительным. Смысл помогает различить: вдали и в дали леса.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предложение целиком и проверять, есть ли у слова значение места, времени, образа действия или степени.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часто употребляемых наречий
</a:t>
            </a:r>
            <a:endParaRPr lang="en-US" sz="24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распознавании наречий
</a:t>
            </a:r>
            <a:endParaRPr lang="en-US" sz="2245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-о и -е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тихо, светло, тепло могут быть наречиями, а иногда — краткими формами прилагательных. Нужно смотреть, что именно слово обозначает в предложении.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 сочетание с 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возникает и в парах вроде вдаль — в даль. Если слово можно заменить наречием и оно не изменяется, это полезная подсказка.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наречия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морфологическом разборе наречия в школьном курсе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учебными пересказами и небольшими сочинениями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 речи школьников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пересказах наречия чаще появляются рядом с глаголами движения, речи и оценки, помогая сделать текст более связным и понятным.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наречия меры, времени и места: они чаще всего уточняют события и делают изложение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наречия помогают сказать мысль живо и ясно: почти правильно, совсем близко, немного устал. Они делают сообщение естественным и понятным.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 устной и письменной речи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наречия помогают избегать повторов. Они уточняют, как действует герой, когда происходит событие и насколько сильно выражен признак.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наречия в описаниях и рассказах. С их помощью можно передать темп, настроение, последовательность действий и место происходящего.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наречия, речь станет беднее и менее точной. Поэтому они важны и для устного ответа, и для письменной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вспомнить основные признаки наречия и проверить слово в 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наречию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легко узнать по вопросам и неизменяемости; чаще всего оно поясняет действие и выступает в роли обстоятельства.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делает речь точнее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наречие, легче понимать текст, правильно разбирать предложение и выражать мысль точнее. Эта часть речи делает высказывание живым, ясным и по-настоящему грамотным.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2026-05-22T15:59:23Z</dcterms:created>
  <dcterms:modified xsi:type="dcterms:W3CDTF">2026-05-22T15:59:23Z</dcterms:modified>
</cp:coreProperties>
</file>