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бактерии, грибы и лишайники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бактериями, грибами и лишайниками как ключевыми разрушителями вещества.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остатки постоянно накапливаются в природе. Разрушители обеспечивают их разложение и возврат веществ в почву, поддерживая плодородие и баланс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разложение органики?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бактерий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мельчайшие одноклеточные организмы, обычно размером от 0,5 до 5 микрометров, обитающие в почве, воде, воздухе и внутри живых организмов.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делятся на sapротрофов, питающихся мертвыми остатками, симбионтов, живущих в тесной связи с другими организмами, и патогенов, вызывающих болезни.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разложении и круговороте веществ, обеспечивая доступные для растений питательные вещества.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особые разрушители органики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их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разлагают органику в пище и тканях, выделяя ферменты, которые разрушают сложные вещества, способствуя разложению и переработке веществ в экосистеме.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и древесина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особенно эффективно разлагают древесину, разрушая её волокна и возвращая питательные вещества в почву после гибели растений.
</a:t>
            </a:r>
            <a:endParaRPr lang="en-US" sz="122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преобразуют сахара в плодах и других растительных материалах, участвуя в начальных стадиях разложения и поддерживая питательные циклы.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разложения органики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бактерий и грибов гидролизуют сложные соединения на более простые молекулы, облегчая их дальнейшее разложение.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происходят окислительные реакции, превращающие органику в воду, углекислый газ и минеральные вещества, доступные для растений.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участниками этого процесса являются разнообразные ферменты, ускоряющие химические превращения и обеспечивающие эффективное разложение.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круговорота веществ почва обогащается питательными веществами, поддерживая устойчивость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разложителей в почве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разрушители — бактерии и грибы — составляют почти 85% микробного сообщества в почве.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бактерий и грибов свидетельствует о их ключевой роли в минерализации органики.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почвенных микроорганизмов, 2023 г.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удаляют избыток азота из почвы, регулируя азотный цикл и предотвращая загрязнение окружающей среды.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бактерий-разрушителей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бактерии питаются мертвыми растительными и животными остатками, превращая их в питательные вещества для растений.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обогащают почву доступным азотом, что необходимо для роста многих растений и поддержания плодородия.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лесах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разлагают мертвую древесину и опавшие листья в лесах, возвращая в почву важные питательные вещества.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лесных и водных экосистемах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водной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водоемах определённые виды грибов расщепляют органические растительные остатки, ускоряя биохимический круговорот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29420"/>
            <a:ext cx="521700" cy="417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в борьбе с отходами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загрязнители, помогая очищать воду на очистных сооружениях.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микробов позволяет эффективно перерабатывать органические отходы, снижая нагрузку на полигоны.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мусора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разрушать нефтепродукты, уменьшая экологический ущерб при авариях.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нефтяных разливов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809" y="1324100"/>
            <a:ext cx="444404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 и грибов как разрушителей
</a:t>
            </a:r>
            <a:endParaRPr lang="en-US" sz="27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клеточной структуре, способах питания, объектах разложения и скорости процессов между бактериями и грибами.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быстрее перерабатывают простые вещества, грибы справляются со сложными компонентами органики.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микробиологии,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 помогает предотвращать избыточное накопление мертвого вещества в природе, освобождая минералы, которые растения используют для питания и роста.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разложения для экосистем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образованием и разрушением органики необходим для поддержания стабильности экосистем и предотвращения нарушения биологических циклов.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разрушителей стало бы причиной застойных процессов: леса утратили бы жизнеспособность, а излишки органики вызвали бы заболачивание территорий.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способствует формированию плодородного слоя почвы, обеспечивая условия для жизни множества организмов и поддерживая биоразнообразие в природных сообществах.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круговорот веществ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работе бактерий и грибов органические остатки превращаются в минеральные вещества и возвращаются обратно в почву, что поддерживает плодородие и рост растений.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ежегодный листопад в лесах перерабатывается сапротрофными микроорганизмами, образующими гумус, который улучшает структуру почвы и ее способность удерживать влагу.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обладают высокой выносливостью и могут выживать в экстремальных условиях: на холоде Арктики, в горах и на сухих пустынных территориях.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лишайников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это симбиоз гриба с зеленой водорослью или цианобактерией, что позволяет им совместно выполнять функции питания и защиты.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принимают различные формы — корки, наросты, кустистые и листовидные структуры, адаптируясь к разным условиям среды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лишайника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Трёхслойная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состоит из трёх основных слоев: верхняя кора защищает организм, фотобионт осуществляет фотосинтез, а нижняя кора выполняет опорные функции. Эти слои создают единую устойчивую структуру.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крепления к поверхности лишайники используют корни-грибы — гифы, которые медленно растут, прибавляя в размерах всего несколько миллиметров в год, что отражает их адаптацию к суровым условиям.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лишайников в разрушении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выделяют органические кислоты, которые разлагают минералы в камнях и коре деревьев, способствуя постепенному разрушению горных пород.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первичное разрушение породы помогает формироваться почвенным покровам, на которых затем могут обосноваться другие растения и микроорганизмы.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лишайники создают благоприятные условия для дальнейшего заселения и развития экосистем на ранее бесплодных участках.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лишайников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служат пищей для различных животных, включая оленей, таких как ягель, а также гусениц и многочисленных беспозвоночных.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чувствительны к загрязнениям воздуха, что делает их надежными биоиндикаторами экологического состояния окружающей среды.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способности заселять бедные по питательным веществам субстраты лишайники способствуют формированию новых растительных и микробных сообществ.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роль в экосистемах включает поддержку биоразнообразия и помощь в восстановлении нарушенных природных территорий.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5850"/>
            <a:ext cx="4759500" cy="2647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Различия между бактериями, грибами и лишайниками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клеточного строения, способов питания и экосистемных ролей трех групп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разлагают простые органические вещества, грибы специализируются на сложных остатках, а лишайники выполняют роль первичных колонизаторов и индикаторов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биологии
</a:t>
            </a:r>
            <a:endParaRPr lang="en-US" sz="14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поражают голые скалы и лавовые поля, подготавливая почву и создавая условия для появления трав и кустарников.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грибы эффективно разлагают упавшие листья и древесину, преобразуя их в плодородный гумус, что поддерживает здоровье экосистемы.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обеспечивают минерализацию органических веществ на сельскохозяйственных землях, способствуя растительному росту и сохранению плодородия.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разрушителей для человека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Компостирование и очистка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используются для разложения бытовых отходов, превращая их в полезный компост. Это снижает нагрузку на свалки и улучшает экологию городов.
</a:t>
            </a:r>
            <a:endParaRPr lang="en-US" sz="1211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внедряют бактерии для удаления токсинов, таких как нефтепродукты или пластик, помогая восстанавливать загрязнённые территории эффективно и экологично.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воздуха с помощью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служат природными индикаторами качества воздуха. Их присутствие или отсутствие позволяет оценивать уровень загрязнения атмосферного воздуха в городах и промышленных зонах.
</a:t>
            </a:r>
            <a:endParaRPr lang="en-US" sz="10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разрушителей органики в природе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 лишайники играют незаменимую роль в круговороте веществ и поддержании здоровья экосистем. Их изучение важно для охраны природы и устойчивого развития общества.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2026-05-07T12:37:42Z</dcterms:created>
  <dcterms:modified xsi:type="dcterms:W3CDTF">2026-05-07T12:37:42Z</dcterms:modified>
</cp:coreProperties>
</file>