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организма человека: ключевые темы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6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сложный организм, объединяющий системы для жизни и развития.
</a:t>
            </a:r>
            <a:endParaRPr lang="en-US" sz="2704" dirty="0"/>
          </a:p>
        </p:txBody>
      </p:sp>
      <p:sp>
        <p:nvSpPr>
          <p:cNvPr id="4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изучения человеческого тела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организма началось в древности с трудов Гиппократа и Галена. Средневековые открытия Везалия углубили знания, а в XIX-XX веках учёные, такие как Павлов и Пастер, выявили функции органов. Сегодня биология применяет современные технологии для исследования тела.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Миллиарды клеток в единой структуре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человека состоит из миллиардов клеток, которые объединяются в ткани, формируя органы. Такое строение обеспечивает жизненные процессы и развитие тела.
</a:t>
            </a:r>
            <a:endParaRPr lang="en-US" sz="949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воспроизводство как ключевые процессы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системы организма поддерживают рост и развитие, а также возможность размножения — основа существования вида и его адаптации.
</a:t>
            </a:r>
            <a:endParaRPr lang="en-US" sz="961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внешней средой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приспосабливается к условиям окружающей среды, что повышает шансы на выживание и поддержание гомеостаза в изменяющемся мире.
</a:t>
            </a:r>
            <a:endParaRPr lang="en-US" sz="1002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Человек: комплексная биологическая система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65125"/>
            <a:ext cx="603375" cy="48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9241" y="2012504"/>
            <a:ext cx="587944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9762" y="3718345"/>
            <a:ext cx="514451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9241" y="3718345"/>
            <a:ext cx="587944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клеток человека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организме более 200 типов клеток, включая мышечные, нервные, костные и эпителиальные, каждая со своей ролью.
</a:t>
            </a:r>
            <a:endParaRPr lang="en-US" sz="1482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осуществляют обмен веществ, поглощая питательные вещества и выводя продукты жизнедеятельности.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сигналов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передают импульсы, обеспечивая коммуникацию между органами и системами.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участвуют в защите организма от болезней и восстанавливают повреждённые ткани.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45" y="2327342"/>
            <a:ext cx="1987980" cy="26300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4129" y="2327342"/>
            <a:ext cx="1989692" cy="263009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35880" y="2327342"/>
            <a:ext cx="1987980" cy="263009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96844" y="2327342"/>
            <a:ext cx="1989692" cy="263009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Ткани: основа функциональной организации организма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607847" y="1544166"/>
            <a:ext cx="177217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 — защитная оболочка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клетки формируют барьер, защищая организм от внешних повреждений и инфекции, выстилая кожу и слизистые оболочки.
</a:t>
            </a:r>
            <a:endParaRPr lang="en-US" sz="833" dirty="0"/>
          </a:p>
        </p:txBody>
      </p:sp>
      <p:sp>
        <p:nvSpPr>
          <p:cNvPr id="13" name="Text 2"/>
          <p:cNvSpPr txBox="1"/>
          <p:nvPr/>
        </p:nvSpPr>
        <p:spPr>
          <a:xfrm>
            <a:off x="2682887" y="1544166"/>
            <a:ext cx="177217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— опора и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 органы вместе, обеспечивает питание и транспорт веществ, выполняя соединительные и поддерживающие функции.
</a:t>
            </a:r>
            <a:endParaRPr lang="en-US" sz="833" dirty="0"/>
          </a:p>
        </p:txBody>
      </p:sp>
      <p:sp>
        <p:nvSpPr>
          <p:cNvPr id="14" name="Text 3"/>
          <p:cNvSpPr txBox="1"/>
          <p:nvPr/>
        </p:nvSpPr>
        <p:spPr>
          <a:xfrm>
            <a:off x="4743782" y="1544166"/>
            <a:ext cx="177217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— двигатель тела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движение тела и внутренних органов через сокращение мышечных волокон, создавая активность и силу.
</a:t>
            </a:r>
            <a:endParaRPr lang="en-US" sz="875" dirty="0"/>
          </a:p>
        </p:txBody>
      </p:sp>
      <p:sp>
        <p:nvSpPr>
          <p:cNvPr id="15" name="Text 4"/>
          <p:cNvSpPr txBox="1"/>
          <p:nvPr/>
        </p:nvSpPr>
        <p:spPr>
          <a:xfrm>
            <a:off x="6805602" y="1544166"/>
            <a:ext cx="177217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— передача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нейронов, которые передают сигналы и координируют работу всего организма, обеспечивая быстрое реагирование.
</a:t>
            </a:r>
            <a:endParaRPr lang="en-US" sz="833" dirty="0"/>
          </a:p>
        </p:txBody>
      </p:sp>
      <p:sp>
        <p:nvSpPr>
          <p:cNvPr id="16" name="Text 5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771297"/>
            <a:ext cx="4750071" cy="22702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человека и их функции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ключевые функции главных органов тела.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 уникален и необходим для поддержания жизни и здоровья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8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 и их взаимосвязь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системы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организме выделяют несколько систем: кровеносная, дыхательная, пищеварительная, опорно-двигательная, нервная и выделительная. Они выполняют разные задачи, необходимые для жизни.
</a:t>
            </a:r>
            <a:endParaRPr lang="en-US" sz="1393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для общего баланса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связаны функционально — например, дыхательная обеспечивает кислород, который кровеносная система доставляет к тканям, обеспечивая слаженную работу всего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тела человека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поддерживает все жизненно важные процессы и терморегуляцию, белки восстанавливают ткани, а жиры служат энергией.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химических элементов обеспечивает нормальную работу организма и его устойчивость к внешним воздействиям.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2023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проходит через нос и гортань, поступая в трахею — начальный канал дыхания, который очищает и согревает воздух.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достигает лёгких через бронхи, где происходит газообмен — кислород попадает в кровь, а углекислый газ удаляется.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система: путь кислорода к клеткам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Выдох удаляет углекислый газ обратно через дыхательные пути. В норме подростки делают 16-20 вдохов в минуту, обеспечивая органам кислород.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7825" y="2327342"/>
            <a:ext cx="264315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— насос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Четырёхкамерное сердце обеспечивает непрерывное движение крови, снабжая ткани кислородом и питательными веществами для жизнедеятельности.
</a:t>
            </a:r>
            <a:endParaRPr lang="en-US" sz="1002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и вены: пути движения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отводят кровь от сердца к органам, а вены возвращают её обратно, что обеспечивает круговое движение и обмен веществ.
</a:t>
            </a:r>
            <a:endParaRPr lang="en-US" sz="961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— транспортная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переносит кислород, питательные вещества, гормоны и удаляет продукты обмена, поддерживая гомеостаз и здоровье тела.
</a:t>
            </a:r>
            <a:endParaRPr lang="en-US" sz="1049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и её функции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пищеварения: от пищи до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учебник биологии для среднего школьного возраста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система: строение и функции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состоит из 206 костей, формирующих каркас тела и защищающих важные органы, например, череп оберегает мозг, а грудная клетка защищает сердце и лёгкие.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обеспечивает движение, сокращаясь по команде нервной системы, что позволяет выполнять сложные действия, такие как ходьба, бег и хватательные движения.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соединяют кости между собой, обеспечивая стабильность суставов и предотвращая вывихи. Они также передают силу от мышц к костям для движения.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Сухожилия крепят мышцы к костям, обеспечивая передачу усилий, необходимую для координированных и точных движений конечностей и тела в целом.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9359" y="2327342"/>
            <a:ext cx="2674612" cy="263009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система: основные функции и строение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– центр контроля и обучения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обрабатывает информацию и координирует движения. Он отвечает за память, мышление и эмоции, что делает человека способным учиться и адаптироваться к окружающему миру.
</a:t>
            </a:r>
            <a:endParaRPr lang="en-US" sz="849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– связь между телом и мозгом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передаёт сигналы от головного мозга к мышцам и органам, обеспечивая движение и реакцию на опасности. Он также передаёт ощущения обратно для анализа мозга.
</a:t>
            </a:r>
            <a:endParaRPr lang="en-US" sz="838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волокна и рецепторы – сенсоры тела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волокна передают электрические импульсы, а рецепторы в коже и органах фиксируют прикосновения, боль, температуру, что помогает организму воспринимать и реагировать на окружающую среду.
</a:t>
            </a:r>
            <a:endParaRPr lang="en-US" sz="833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управляет ростом и регулирует деятельность других желез внутренней секреции, обеспечивая координацию гормональных процессов в организме.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контролирует обмен веществ, влияя на скорость энергетического обмена и рост клеток, важна для нормального развития подростков.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регулирует уровень сахара в крови, вырабатывая инсулин, а надпочечники реагируют на стресс, выделяя необходимые гормоны для поддержания равновесия.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система: регуляция процессов организма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861" y="2327342"/>
            <a:ext cx="264315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— первый барьер
</a:t>
            </a:r>
            <a:pPr algn="l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— верхний слой кожи, защищает организм от микробов, механических повреждений и ультрафиолетового излучения. Постоянно обновляется, чтобы поддерживать защиту.
</a:t>
            </a:r>
            <a:endParaRPr lang="en-US" sz="991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Дерма: жизненно важная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дерме расположены кровеносные сосуды и нервные окончания, которые снабжают кожу кислородом и обеспечивают чувствительность к боли, теплу и прикосновениям.
</a:t>
            </a:r>
            <a:endParaRPr lang="en-US" sz="1002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Подкожная клетчатка — теплоизоляция
</a:t>
            </a:r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слой содержит жировые клетки, которые сохраняют тепло тела, служат запасом энергии и облегчают амортизацию ударов и давление на внутренние органы.
</a:t>
            </a:r>
            <a:endParaRPr lang="en-US" sz="937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Кожа: функции и строение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система: защита и адаптация организма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активно распознают и уничтожают бактерии и вирусы, являясь первой линией защиты организма от инфекций и болезней.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Лимфоциты обеспечивают приобретённый иммунитет, запоминая патогены и обеспечивая более быструю реакцию при повторных заражениях.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Селезёнка фильтрует кровь, удаляя повреждённые клетки и патогены, а лимфатические узлы служат фильтрами лимфы, поддерживая иммунный ответ.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стимулирует организм выработать стойкий иммунитет без болезни, предотвращая распространение таких заболеваний, как корь и грипп.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веществ: энергетический баланс и здоровье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— процесс расщепления сложных веществ с выделением энергии, необходимой для жизнедеятельности и работы мышц.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отвечает за синтез новых клеток и восстановление тканей, поддерживая рост и регенерацию организма подростка.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обмена веществ могут привести к ожирению, диабету или гормональным сбоям, требующим медицинского контроля и корректировки образа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6901" y="1426907"/>
            <a:ext cx="5469022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нормы подростков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показатели, характеризующие состояние здоровья и активности организма у подростков.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у подростков немного выше, чем у взрослых, что отражает особенности роста и обмена веществ в период развития.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здравоохранения Российской Федерации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280" y="2327342"/>
            <a:ext cx="2674612" cy="26300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827" y="2327342"/>
            <a:ext cx="2674612" cy="263009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жизни: практические рекомендации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— основа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включает разнообразные продукты, обеспечивающее организм всеми нужными веществами, витаминами и минералами для нормального роста и развития.
</a:t>
            </a:r>
            <a:endParaRPr lang="en-US" sz="833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нагрузки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укрепляет мышцы и сердце, улучшает настроение и способствует правильному обмену веществ, являясь важной частью здорового образа жизни подростков.
</a:t>
            </a:r>
            <a:endParaRPr lang="en-US" sz="1002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отказ от вредных привычек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 восстанавливает силы и память, а отказ от курения и алкоголя защищает организм от заболеваний и способствует гармоничному развитию.
</a:t>
            </a:r>
            <a:endParaRPr lang="en-US" sz="1002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свой организм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устройства тела помогает заботиться о здоровье, своевременно выявлять проблемы и принимать осознанные решения для долгой и активной жизни.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2026-05-07T15:57:37Z</dcterms:created>
  <dcterms:modified xsi:type="dcterms:W3CDTF">2026-05-07T15:57:37Z</dcterms:modified>
</cp:coreProperties>
</file>