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природы и хозяйства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 и природно разнообразна: от Арктики до степей. Это влияет на людей и экономику.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России так разнообразна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площадь 17,1 млн км² и проходит через 11 часовых поясов. Из-за расположения в северной части Евразии природные условия резко меняются, поэтому вместе с ними по-разному развиваются регионы и занятия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находится в северной части Евразии и омывается водами 12 морей трёх океанов: Северного Ледовитого, Тихого и Атлантического. Это влияет на судоходство и климат побережий.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страны лежит в умеренном и холодном климатических поясах. Отсюда — холодные зимы, сезонность и особые требования к зданиям, дорогам и технике.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 запада на восток создаёт различия во времени. Поэтому меняются ритмы жизни, транспортные маршруты и хозяйственная специализация регионов.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России: равнины и горы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как основа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большей части территории России расположены равнины: Восточно-Европейская и Западно-Сибирская низменность. Они удобны для строительства городов и дорог, а также для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 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горные системы — Урал, Кавказ, Алтай, Саяны, Сихотэ-Алинь и горы Камчатки. Урал часто называют природной границей между Европой и Азией: в горах нередко встречаются месторождения.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 с севера на юг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площади благодаря сочетанию тепла и влаги: здесь распространены хвойные леса и заболоченные участки.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к югу условия становятся теплее, но меняется и количество осадков. Поэтому меняются почвы и набор культур, которые выгодно выращивать.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 географии России.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его значение для жизни людей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 меняется от арктического на севере к умеренно континентальному, резко континентальному и муссонному в разных районах. Это объясняет различия погоды и сезонов.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большей части страны зима длинная и холодная, а лето короткое. Такой ритм влияет на сроки посевов и уборки, а также на работу транспорта.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усложняют строительство и движение техники, зато формируют особые виды хозяйства. Многие отрасли подстраиваются под холодный период и короткое лето.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19608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ресурсы и районы их добычи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неравномерно, поэтому отрасли промышленности тяготеют к месторождениям и транспортным путям.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добывают сырьё, там чаще развиваются заводы и рабочие места. Поэтому транспортные магистрали и города формируются рядом с ресурсными районами.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России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богата реками и озёрами. Волга — крупнейшая река Европейской части, а в Сибири выделяются Обь, Енисей и Лена, которые имеют большое хозяйственное значение.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известно как самое глубокое озеро мира и один из крупнейших запасов пресной воды. Его значение связано с природными особенностями и экологической ценностью.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используют для водоснабжения, судоходства, рыболовства и выработки электроэнергии. Водные пути помогают перевозить грузы на большие расстояния.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 хозяйства: от ресурсов к городам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схема, показывающая логическую последовательность влияния природных условий.
</a:t>
            </a:r>
            <a:endParaRPr lang="en-US" sz="139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крупные города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России распределено неравномерно. Больше всего людей живёт в европейской части, на Урале и на юге Сибири, где природные условия и возможности работы обычно комфортнее.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чаще появляются там, где есть транспорт, связи с другими районами и больше рабочих мест. Удобный климат снижает затраты на быт и строительство.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 — ведущие центры управления, науки, культуры и услуг. Оттуда развиваются деловые связи, образование и сервисы для многих регионов страны.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степной и лесостепной зонах теплее и больше плодородных почв, поэтому здесь особенно выгодно земледелие. Выращивают пшеницу, ячмень и подсолнечник, а также овощи. Климат и почвы помогают получать стабильные урожаи.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лесостепь: главные поля страны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продвижения к югу условия для растениеводства становятся лучше, чем на севере. Там чаще выращивают сахарную свёклу и другие теплолюбивые культуры. Тёплый сезон позволяет собрать урожай и подготовить поля к следующему циклу работ.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больше тепла — больше возможностей для растениеводства
</a:t>
            </a:r>
            <a:endParaRPr lang="en-US" sz="978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холодных районах растениеводство часто даёт меньшие результаты, поэтому усиливается животноводство. Развиваются тепличные хозяйства и заготовка кормов, чтобы пережить длинную зиму. Так природа подсказывает, какие занятия оказываются наиболее практичными.
</a:t>
            </a:r>
            <a:endParaRPr lang="en-US" sz="848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районы: роль животноводства и кормов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России: где растут урожаи и как кормят животных
</a:t>
            </a:r>
            <a:endParaRPr lang="en-US" sz="22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хозяйство России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страны объединяет отрасли, которые зависят друг от друга: сырьё нужно промышленности, энергию — всем производствам, а транспорт и услуги связывают районы.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показывает, что ключевую роль играют добыча, энергия, перевозки и обслуживание больших расстояний, поддерживая работу промышленности и городов.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 (общие сведения о составе хозяйства).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газ: основная добыча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природный газ — важное топливо и сырьё для экономики. Основная часть добычи нефти и газа сосредоточена в Западной Сибири, что влияет на размещение переработки и транспорта.
</a:t>
            </a:r>
            <a:endParaRPr lang="en-US" sz="1332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Уголь: крупные бассейны Сибири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угольные бассейны находятся в Кузбассе и в других районах Сибири. Уголь поддерживает работу многих предприятий и энергетики, особенно там, где он доступен по месту.
</a:t>
            </a:r>
            <a:endParaRPr lang="en-US" sz="1332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Электроэнергия: разные типы станций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вырабатывается на тепловых, гидро- и атомных электростанциях. Такой «разный набор» помогает обеспечивать города, заводы и транспорт стабильным энергоснабжением.
</a:t>
            </a:r>
            <a:endParaRPr lang="en-US" sz="1332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регионов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энергия поступает потребителям по сетям: промышленным районам, транспортным узлам и жилым территориям. Поэтому топливная база напрямую связана с повседневной жизнью людей.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комплекс: от добычи до электричества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460562"/>
            <a:ext cx="4332300" cy="25675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районы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показана специализация крупных регионов: она складывается из природных ресурсов, удобного положения и развитых транспортных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«отвечают» за разные отрасли: там, где проще добывать сырьё и перевозить его, появляются соответствующие производства.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большие расстояния: что связывает страну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магистрали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автомобильные магистрали обеспечивают перевозку грузов и пассажиров. Они связывают заводы, города и сельские районы, помогая экономике работать даже вдали от крупных центров.
</a:t>
            </a:r>
            <a:endParaRPr lang="en-US" sz="1123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для топлива и сырья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удобны для регулярной доставки нефти и газа на большие расстояния. Это снижает зависимость от погодных условий и делает снабжение более устойчивым для промышленности.
</a:t>
            </a:r>
            <a:endParaRPr lang="en-US" sz="117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и перевозки по воде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нужны там, где можно выгодно перевозить грузы морем. Они связывают регионы России между собой и обеспечивают экспортно-импортные потоки.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для дальних маршрутов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сокращает время в сообщениях между удалёнными территориями. Её особенно ценят там, где железная дорога или автотрассы проходят через труднодоступные районы.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продукта: от природного сырья до готового товара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производственный цикл: добыча → перевозка → переработка → готовая продукция → доставка потребителю.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влияет на воздух, воду и почвы, особенно в больших городах и промышленных районах. Загрязнения могут накапливаться, ухудшая условия жизни людей и работу экосистем.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угрозы создают лесные пожары, добыча полезных ископаемых, вырубка лесов и транспорт. В таких случаях страдают леса, водоёмы и местообитания животных.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природу, в России создаются заповедники и национальные парки. Там охраняют редкие виды растений и животных и поддерживают природные ландшафты.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влияют на жизнь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юг: разные дома и разные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строят дома, которые лучше защищают от холода и ветра. В южных территориях, напротив, больше возможностей для садов, полей и огородов, поэтому большее значение получает растениеводство.
</a:t>
            </a:r>
            <a:endParaRPr lang="en-US" sz="1291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районы и местные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лесных районах развиты деревообработка и связанные с ней промыслы. Местные природные богатства влияют на традиции, занятия населения и особенности быта в разных частях России.
</a:t>
            </a:r>
            <a:endParaRPr lang="en-US" sz="13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зон и видов хозяйства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природных условиях людям приходится выбирать занятия, которые «подходят» к климату и ландшафту: от пастбищ до земледелия.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хозяйство развивается не случайно, а по логике природных условий, ресурсов и возможностей освоения территории.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 (обобщённые связи «зона—занятия»).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природа задаёт условия, а хозяйство подстраивается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очень разнообразна, а ресурсы распределены неравномерно. Поэтому меняются расселение, города, дороги, заводы и сельское хозяйство. Развитие требует бережного отношения к природе и её ресурсам.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2026-05-13T20:21:49Z</dcterms:created>
  <dcterms:modified xsi:type="dcterms:W3CDTF">2026-05-13T20:21:49Z</dcterms:modified>
</cp:coreProperties>
</file>