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 слов одинаковые окончания во множественном числе
</a:t>
            </a:r>
            <a:endParaRPr lang="en-US" sz="221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в каких падежах окончания часто совпадают.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1-е и 2-е склонение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двух склонений меняют окончания по падежам. Во множественном числе это особенно заметно: по окончанию можно быстро узнать форму слова, если помнить простые правила.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формы не всегда одинаковые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1-го склонения во множественном числе часто слышатся окончания -ы, -и: мамы, книги, тетради. Эти формы встречаются очень часто и легко узнаются.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2-го склонения тоже бывают окончания -ы, -и: столы, кони, окна. Но здесь уже появляются и другие варианты, поэтому правило не бывает совсем одинаковым.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среднего рода во множественном числе возможны окончания -а, -я: моря, поля. Значит, в именительном падеже нельзя выбрать одно общее окончание для всех слов.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окончаний чаще всего встречаются у существительных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правила о формах множественного числа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формы слов сильнее всего различаются. Это помогает заметить, как по-разному могут изменяться слова двух склонений.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одно и то же окончание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ставим во множественное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слово и вспоминаем его форму во множественном числе. Так легче заметить окончание и не перепутать его с другим падежом.
</a:t>
            </a:r>
            <a:endParaRPr lang="en-US" sz="1078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окончание -ам или -ям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1-го и 2-го склонения в дательном падеже часто совпадают окончания. Они звучат похоже и быстро подсказывают нужную форму.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примеры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мамам, к книгам, к тетрадям, к столам, к коням — во всех этих словах видны общие окончания. Это удобная подсказка для запоминания.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сёстрам и к подругам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прогулку идут к сёстрам и к подругам. Слова звучат по-доброму и сразу показывают дательный падеж. Окончания помогают понять, что кто-то направляется к кому-то, а не просто перечисляет предметы.
</a:t>
            </a:r>
            <a:endParaRPr lang="en-US" sz="1137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домам и к окнам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к домам или к окнам, окончание -ам видно очень ясно. Такие примеры удобно представить на картинке: рядом стоят дома, окна и маленький герой, который куда-то идёт.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тетрадям и к игрушкам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тетрадям и к игрушкам — ещё один простой пример. Здесь особенно заметно окончание -ям, которое помогает не растеряться. Такое слово будто само подсказывает: оно в дательном падеже.
</a:t>
            </a:r>
            <a:endParaRPr lang="en-US" sz="113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на понятных примерах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нужно смотреть на живое и неживое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слов винительный падеж во множественном числе часто совпадает с именительным: вижу книги, столы, окна. Форма выглядит знакомо и не меняется так, как у живых существ.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слов винительный падеж похож на родительный: вижу мам, сестёр, коней. Поэтому здесь важно сначала спросить себя: слово живое или нет?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окончания мало. Сначала определяем, кого или что называют словом, а потом уже проверяем форму. Это помогает не перепутать падежи.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неодушевлённое, оно часто совпадает с именительным падежом. Если одушевлённое — становится похоже на родительный. Такой способ очень выручает на уроке.
</a:t>
            </a:r>
            <a:endParaRPr lang="en-US" sz="836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винительный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сначала определить, живое слово или нет, а потом выбрать правильную форму.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окончания помогают узнать творительный падеж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правила о творительном падеже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окончания часто совпадают у слов двух склонений. Это удобно: по ним легко узнать форму и ответить на вопрос чем?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в жизни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идут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мамами, с книгами, с окнами и с лошадями легко представить в жизни. Кто-то несёт книги, гуляет с мамами или играет с игрушками, и окончание сразу помогает узнать падеж.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звучит мягко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 мягкой основой чаще слышится -ями: тетрадями, лошадями, сёстрами. Такое окончание звучит чуть мягче и помогает понять, что слово стоит в творительном падеже во множественном числе.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тоже есть общее окончание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множественного числа у существительных 1-го и 2-го склонения часто слышатся окончания -ах и -ях. Они помогают узнать форму слова после предлогов.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очень любит слова рядом с предлогами о, в, на. Поэтому его легко заметить в предложении, если внимательно прислушаться к окончанию.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говорим: о мамах, о книгах, о тетрадях, о столах, о конях. Слова меняются, но окончание остаётся знакомым и узнаваемым.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 слова мягкая, чаще появляется -ях: о тетрадях, о конях. Если основа твёрдая, обычно слышится -ах: о мамах, о столах.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совпадения встречаются чаще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 слов 1-го и 2-го склонения чаще всего одинаковые окончания: -ам или -ям. Это одно из самых заметных совпадений во множественном числе.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падежах совпадения тоже встречаются часто: -ами, -ями и -ах, -ях. Именно они помогают быстро узнавать нужную форму слова.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 предложный падежи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родительный падежи
</a:t>
            </a:r>
            <a:endParaRPr lang="en-US" sz="943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зависит от одушевлённости слова, а родительный обычно сильнее отличается от других. Поэтому эти падежи проверяют особенно внимательно.
</a:t>
            </a:r>
            <a:endParaRPr lang="en-US" sz="101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одинаковое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 нужную форму слова во множественном числе.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06387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98244"/>
            <a:ext cx="900000" cy="8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окончания иногда становятся похожими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падеж показывает, какую роль слово играет в предложении. Во множественном числе это особенно заметно, потому что формы слов меняются по понятным правилам.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становятся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окончания во множественном числе звучат проще и короче. Из-за этого у разных слов иногда появляются одинаковые окончания, и это не ошибка, а особенность языка.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языка есть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чёткие правила, но иногда подбрасывает похожие формы как маленькую загадку. Если знать падеж, разгадка находится быстро и без лишних хлопот.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1-го склонения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мама показывает дательный, творительный и предложный падежи во множественном числе: мамам, мамами, о мамах. Окончания легко узнать по знакомому звучанию.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книга тоже видны похожие формы: книгам, книгами, о книгах. Здесь удобно сравнить три падежа сразу и заметить, что окончание меняется по правилу.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тетрадь помогает увидеть мягкую основу: тетрадям, тетрадями, о тетрадях. Особенно хорошо слышно, как в таких словах появляется окончание -ям и -ями.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0582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2-го склонения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стол формы во множественном числе звучат так: столам, столами, о столах. Это помогает увидеть одинаковые окончания с существительными 1-го склонения.
</a:t>
            </a:r>
            <a:endParaRPr lang="en-US" sz="90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конь показывает мягкую основу: коням, конями, о конях. Здесь особенно заметны окончания -ям, -ями и -ях, которые легко запомнить на слух.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окно тоже есть знакомые формы: окнам, окнами, об окнах. Даже у среднего рода дательный, творительный и предложный падежи ведут себя по общему правилу.
</a:t>
            </a:r>
            <a:endParaRPr lang="en-US" sz="891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 родительный и винительный падежи во множественном числе. Чтобы не ошибиться, сначала надо определить, одушевлённое слово или нет.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написать -ами вместо -ями. Так бывает, если основа слова мягкая. В словах тетрадь, конь и лошадь нужно быть особенно внимательным.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забывают, что у неодушевлённых слов винительный падеж часто совпадает с именительным. Из-за этого форма кажется знакомой, хотя падеж уже другой.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окончание не наугад, а по шагам: склонение, падеж, одушевлённость. Тогда слова перестают хитрить и ведут себя очень послушно.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действий помогает быстро найти одинаковое окончание у слов 1-го и 2-го склонения во множественном числе.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1-му или 2-му склонению и стоит во множественном числе, чаще всего совпадения ищут в дательном, творительном и предложном падежах.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нельзя угадывать сразу: сначала нужно понять, одушевлённое слово или неодушевлённое. От этого зависит, на какой падеж будет похожа форма.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обычно меньше похож на остальные. Поэтому его удобно запоминать как особого ученика, который любит выделяться и носить свои окончания по-своему.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1-го и 2-го склонения во множественном числе одинаковые окончания чаще всего встречаются в дательном, творительном и предложном падежах. Винительный проверяем по одушевлённости, а родительный любит отличаться.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2026-05-21T23:49:49Z</dcterms:created>
  <dcterms:modified xsi:type="dcterms:W3CDTF">2026-05-21T23:49:49Z</dcterms:modified>
</cp:coreProperties>
</file>