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между организмами как основа жизни экосистем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 формируют устойчивость экосистем и распределение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строится на связях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организм не существует отдельно: он постоянно вступает в отношения с особями своего и других видов. Эти связи связаны с питанием, защитой, размножением и конкуренцией за ресурсы, определяя успех вида в 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взаимоотношений между организмами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и комменсализм приносят выгоду хотя бы одному участнику, а иногда и обоим. Такие отношения повышают выживаемость, улучшают питание, защиту и возможности расселения в среде.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Хищничество, паразитизм и конкуренция уменьшают успешность одного или обоих организмов. Именно они чаще всего регулируют численность популяций, ограничивают ресурсы и усиливают отбор более приспособленных форм.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описывает почти отсутствие заметного влияния видов друг на друга. В реальной природе такие отношения редки, потому что большинство организмов так или иначе связано общими условиями среды и пищевыми цепями.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типов межвидовых отношений в природе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строгие измерения, а наглядное распределение типов связей по их роли в экосистеме.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отношения, связанные с совместным существованием и обменом ресурсами; при этом даже менее частые отрицательные связи сильно влияют на равновесие.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школьной классификации биотических связей
</a:t>
            </a:r>
            <a:endParaRPr lang="en-US" sz="6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взаимная польза для обоих видов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 двух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мутуализме оба вида получают явную пользу: один может лучше добывать пищу, а другой — легче распространяться, защищаться или размножаться. Это один из самых устойчивых типов взаимодействий.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мутуализма — опыление растений насекомыми, микориза между грибами и корнями растений, а также помощь кишечной микрофлоры в пищеварении человека и животных.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повышает продуктивность сообществ и поддерживает биоразнообразие. Благодаря таким связям растения, животные и микроорганизмы образуют устойчивые системы взаимной поддержки.
</a:t>
            </a:r>
            <a:endParaRPr lang="en-US" sz="11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как длительное тесное сосуществование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означает продолжительное совместное существование организмов разных видов. Оно может быть очень тесным, когда партнеры образуют единый функциональный комплекс и зависят друг от друга в течение долгого времени.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тип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не всегда равен взаимной выгоде: он может быть полезным обоим участникам, приносить пользу только одному или меняться в зависимости от условий среды и стадии развития организмов.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симбиотическим формам относят лишайники, микоризу, кишечную микрофлору животных и человека, а также взаимодействия в коралловых сообществах, где тесная связь определяет выживание системы.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организмам осваивать новые среды, эффективнее использовать ресурсы и повышать устойчивость к неблагоприятным условиям. Поэтому он считается важным фактором эволюции и экологической стабильности.
</a:t>
            </a:r>
            <a:endParaRPr lang="en-US" sz="9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типов взаимоотношений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внешняя форма связи может иметь разный биологический смысл: от взаимной пользы до явного ущерба.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различаются не только по названию, но и по результату для участников: это помогает точнее понимать устройство экосистем.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межвидовых отношений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Комменсализм: польза для одного и почти отсутствие влияния на другого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Рыба-прилипала использует крупную рыбу как средство передвижения и укрытие. При этом хозяин почти не получает ни пользы, ни ощутимого вреда, что характерно для комменсализма.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 поселяются на деревьях, используя их как опору и более выгодное положение в пространстве. Они получают доступ к свету, не отбирая у хозяина питательные вещества.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комменсализм означает более удачное размещение рядом с другим организмом. Это повышает шансы найти пищу, избежать врагов или занять безопасное место для существования.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последовательность взаимодействий между паразитом и хозяином
</a:t>
            </a:r>
            <a:endParaRPr lang="en-US" sz="2134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паразитического взаимодействия на примере животных и растений-паразитов.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 его роль в регуляции численности видов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 — это связь, при которой один организм поедает другой. Для хищника это источник энергии, а для жертвы — фактор естественного отбора и давления со стороны среды.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добычи и не позволяют одному виду чрезмерно доминировать. Благодаря этому снижается острая конкуренция между жертвами и поддерживается устойчивость сообщества.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хищникам относятся волки, совы, пауки, хищные рыбы и многие насекомые. Их воздействие особенно заметно там, где численность жертв быстро меняется в зависимости от условий среды.
</a:t>
            </a:r>
            <a:endParaRPr lang="en-US" sz="110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хищника и жертвы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популяциями обычно проявляется с временным лагом: изменения кормовой базы отражаются на хищниках не сразу, а через несколько циклов размножения.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жертвы запускает рост хищника, но затем усилившееся давление снижает численность добычи и позже — самих хищников.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популяционной динамики; значения условные, 2026.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внутри вида и между видами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острой она бывает между особями одного вида, потому что их потребности совпадают почти полностью: пища, территория, укрытия и партнёры для размножения нужны всем одинаково.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соперничество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возникает, когда разные виды используют одни и те же ресурсы. Если экологические ниши перекрываются, один вид может получить преимущество и постепенно вытеснить другой.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ослабления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конкуренцию, организмы меняют поведение, переходят на другую пищу, расселяются по территории или занимают разные места обитания, где ресурсов хватает для сосуществования.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конкуренция способствует специализации и отбору более приспособленных форм. Так формируются различия в строении, способах питания и времени активности у близких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иерархия и борьба за ресурсы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охраняют территорию, где находятся корм, укрытие или место для размножения. Это снижает вероятность постоянных столкновений и помогает сохранить доступ к важным ресурсам.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иерархии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стаях и стадах иерархия распределяет право на пищу, партнёров и безопасные места. Благодаря этому часть конфликтов решается без прямой борьбы, а группа действует устойчивее.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доминантов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доминирующих особей чаще есть преимущество при добывании пищи и защите участка. Однако их успех держится не только на силе, но и на опыте, сигнализации и согласованности группы.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конкурируют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борьба идёт за свет, воду и минеральные вещества. Поэтому они образуют разную высоту побегов, глубину корней и плотность кроны, чтобы уменьшить взаимное давление.
</a:t>
            </a:r>
            <a:endParaRPr lang="en-US" sz="9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 результаты конкуренции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разделение ресурсов позволяет видам сосуществовать и снижает прямое соперничество.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виды распределяют ресурсы, тем выше вероятность их совместного существования на одной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экологической ниши и межвидовой конкуренции.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и слабые формы прямого влияния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контакта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Нейтрализм описывает случаи, когда два вида сосуществуют рядом, но почти не влияют друг на друга напрямую. Такое бывает, если их потребности и образ жизни слабо пересекаются.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экосистемах полностью независимые виды встречаются редко. Даже без прямого контакта они могут быть связаны через общие ресурсы, хищников, паразитов или изменения среды.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нейтрализм кажется полным только на первый взгляд. Наблюдений может быть недостаточно, чтобы заметить косвенное влияние, которое проявляется при смене сезона или условий среды.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отношения нередко оказываются кратковременными: при изменении численности, миграции или появлении нового ресурса виды начинают заметно воздействовать друг на друга.
</a:t>
            </a:r>
            <a:endParaRPr lang="en-US" sz="10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сети как система биотических связей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энергии от продуцентов к консументам разных порядков и к редуцентам, а также пересечение ролей видов в сети.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влияния в основных типах взаимоотношений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влияния помогают быстро отличать полезные, нейтральные и отрицательные связи, даже если внешне они выглядят похоже.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отношения, где меняется численность или распределение организмов, потому что их эффект легче проследить в природе.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знаков влияния в биотических отношениях; значения условные, 2026.
</a:t>
            </a:r>
            <a:endParaRPr lang="en-US" sz="5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 взаимодействиям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врагов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Камуфляж, мимикрия и ядовитые выделения помогают избежать поедания или отпугнуть нападающего. Такие признаки повышают шансы выжить в среде, где постоянно идёт отбор.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нападения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хищников развиваются крепкие челюсти, когти, крючки, цепкие лапки и другие структуры, позволяющие схватить добычу и удержать её. Эти особенности повышают эффективность питания.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сотрудничеству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яркие соцветия, нектарники и удобная форма цветка привлекают опылителей. У животных и грибов встречаются признаки, облегчающие взаимовыгодное сосуществование.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коэволюция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не возникают случайно: они формируются в ходе естественного отбора и длительного взаимодействия видов. Поэтому изменения одного участника часто вызывают ответные изменения другого.
</a:t>
            </a:r>
            <a:endParaRPr lang="en-US" sz="10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биологических связей для человека и природы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Опыление, микориза и полезные почвенные связи помогают растениям лучше расти и плодоносить. В сельском хозяйстве это напрямую связано с количеством и качеством урожая.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опылителей, редких растений и ключевых животных важно не по отдельности, а как защита целой сети взаимодействий, от которой зависит работа экосистем.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паразиты природно ограничивают численность вредителей, уменьшая необходимость в чрезмерном использовании химических средств и поддерживая более устойчивые агроэкосистемы.
</a:t>
            </a:r>
            <a:endParaRPr lang="en-US" sz="979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один вид, может нарушиться пищевая сеть, обмен веществ и воспроизводство других организмов. Поэтому понимание связей помогает предсказывать последствия изменений природы.
</a:t>
            </a:r>
            <a:endParaRPr lang="en-US" sz="9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держится на связях между живыми организмами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хищничество, паразитизм, конкуренция и нейтрализм образуют единую систему, которая регулирует жизнь экосистем, направляет отбор и делает биоразнообразие устойчивым и уязвимым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2026-06-02T01:12:27Z</dcterms:created>
  <dcterms:modified xsi:type="dcterms:W3CDTF">2026-06-02T01:12:27Z</dcterms:modified>
</cp:coreProperties>
</file>