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Земельный закон братьев Гракхов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вернуть землю бедным римлянам и изменить Рим.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земля стала проблемой для Рима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завоеваний земли стало больше, но она быстро сосредоточилась у богатых. Мелкие земледельцы разорялись, уходили в город, а вместе с ними слабела и римская армия, зависящая от граждан-землевладельцев.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общество во II веке до н. э.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знати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 и богатые семьи определяли главные решения в государстве. Их влияние было огромным, поэтому интересы простых граждан часто оставались без защиты и поддержки.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Латифундии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поместья росли за счёт общественной земли и труда рабов. Они приносили прибыль владельцам, но вытесняли мелких земледельцев, которым становилось всё труднее конкурировать.
</a:t>
            </a:r>
            <a:endParaRPr lang="en-US" sz="979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бедность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бедняки в Риме нередко не имели земли и постоянного заработка. Многие зависели от случайной работы, помощи влиятельных людей или раздач хлеба.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и напряжение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богатство и земля сосредоточились у немногих, спор о справедливости стал особенно острым. Именно это сделало земельный вопрос одной из главных проблем республики.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4358" y="1352325"/>
            <a:ext cx="2485384" cy="3201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Тиберий Гракх — первый из братьев-реформаторов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трибун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Тиберий Семпроний Гракх был народным трибуном в 133 году до н. э. Он использовал свою должность, чтобы защитить интересы простых граждан и вынести земельный вопрос на обсуждение.
</a:t>
            </a:r>
            <a:endParaRPr lang="en-US" sz="1127" dirty="0"/>
          </a:p>
        </p:txBody>
      </p:sp>
      <p:sp>
        <p:nvSpPr>
          <p:cNvPr id="12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реформы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целью Тиберия было ограничить захват общественной земли богатыми владельцами. Он хотел вернуть часть участков государству и передать их тем, кто нуждался в земле.
</a:t>
            </a:r>
            <a:endParaRPr lang="en-US" sz="1130" dirty="0"/>
          </a:p>
        </p:txBody>
      </p:sp>
      <p:sp>
        <p:nvSpPr>
          <p:cNvPr id="13" name="Text 4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народ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сделала Тиберия символом борьбы за справедливость. Для одних он был защитником бедных, для других — человеком, который слишком резко посягнул на привычный порядок.
</a:t>
            </a:r>
            <a:endParaRPr lang="en-US" sz="112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 земельный закон Тиберия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возвращении общественной земли бедным римлянам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825979"/>
            <a:ext cx="4332300" cy="20578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закона Тиберия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показано, как закон должен был ограничить захват земли и вернуть её гражданам.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сочетал ограничение богатых владельцев и поддержку бедных граждан, чтобы восстановить слой самостоятельных крестьян.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содержанию земельной реформы Тиберия Гракха, 133 год до н. э.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сенат сопротивлялся реформе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35075" y="1643575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интересам знати
</a:t>
            </a:r>
            <a:pPr algn="l" indent="0" marL="0">
              <a:lnSpc>
                <a:spcPct val="115000"/>
              </a:lnSpc>
              <a:buNone/>
            </a:pPr>
            <a:r>
              <a:rPr lang="en-US" sz="12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сенаторы сами владели большими участками и не хотели терять землю. Для них реформа означала не помощь бедным, а прямой удар по собственному богатству.
</a:t>
            </a:r>
            <a:endParaRPr lang="en-US" sz="1251" dirty="0"/>
          </a:p>
        </p:txBody>
      </p:sp>
      <p:sp>
        <p:nvSpPr>
          <p:cNvPr id="8" name="Text 2"/>
          <p:cNvSpPr txBox="1"/>
          <p:nvPr/>
        </p:nvSpPr>
        <p:spPr>
          <a:xfrm>
            <a:off x="1035075" y="2578511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переменами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 считал, что закон Тиберия нарушает привычные римские правила и ослабляет власть старых семей. Поэтому реформу воспринимали как опасный вызов устоявшемуся порядку.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1035075" y="3513446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Противодействие Октавия
</a:t>
            </a:r>
            <a:pPr algn="l" indent="0" marL="0">
              <a:lnSpc>
                <a:spcPct val="115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сопротивление оказал трибун Марк Октавий: он мешал голосованию и поддерживал знать. Это сделало конфликт не только земельным, но и политическим.
</a:t>
            </a:r>
            <a:endParaRPr lang="en-US" sz="1330" dirty="0"/>
          </a:p>
        </p:txBody>
      </p:sp>
      <p:sp>
        <p:nvSpPr>
          <p:cNvPr id="10" name="Text 4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поддерживали закон Гракхов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реформы росла там, где сильнее всего ощущались разорение и неравенство. Особенно остро люди видели исчезновение мелких хозяйств.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причиной поддержки стала потеря земли крестьянами; остальные факторы усиливали ощущение, что без реформ Рим слабеет.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причинам поддержки реформы Гракхов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074700" y="1648700"/>
            <a:ext cx="30933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133 год до н. э.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собрания на Капитолии спор о реформе перерос в беспорядки. Сторонники и противники Тиберия столкнулись открыто, и ситуация вышла из-под контроля.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98225" y="3751700"/>
            <a:ext cx="30933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Тиберия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Тиберий Гракх и несколько его сторонников были убиты. Это стало первым крупным политическим убийством в истории Рима и показало, насколько опасной стала борьба за власть.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83750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Тиберия Гракха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Гай Гракх продолжил дело брата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0200" y="1751010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меры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Гай Гракх, став народным трибуном в 123 и 122 годах до н. э., предложил продавать хлеб по низкой цене. Так он хотел облегчить жизнь беднейшим римлянам.
</a:t>
            </a:r>
            <a:endParaRPr lang="en-US" sz="835" dirty="0"/>
          </a:p>
        </p:txBody>
      </p:sp>
      <p:sp>
        <p:nvSpPr>
          <p:cNvPr id="10" name="Text 3"/>
          <p:cNvSpPr txBox="1"/>
          <p:nvPr/>
        </p:nvSpPr>
        <p:spPr>
          <a:xfrm>
            <a:off x="2918901" y="2284776"/>
            <a:ext cx="2156700" cy="1046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Гай также пытался ограничить власть сената и опереться на всадников. Его программа была шире, чем у Тиберия, потому что касалась не только земли, но и устройства власти.
</a:t>
            </a:r>
            <a:endParaRPr lang="en-US" sz="873" dirty="0"/>
          </a:p>
        </p:txBody>
      </p:sp>
      <p:sp>
        <p:nvSpPr>
          <p:cNvPr id="11" name="Text 4"/>
          <p:cNvSpPr txBox="1"/>
          <p:nvPr/>
        </p:nvSpPr>
        <p:spPr>
          <a:xfrm>
            <a:off x="600204" y="2932921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для переселенцев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поддерживал создание колоний, где бедные граждане могли получить землю и начать новую жизнь. Это помогало не только людям, но и ослабляло напряжение в самом Риме.
</a:t>
            </a:r>
            <a:endParaRPr lang="en-US" sz="81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реформы Гая Гракха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реформ Гая Гракха в 123–122 гг. до н. э.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715404"/>
            <a:ext cx="4332300" cy="20578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Тиберий и Гай Гракхи: сходство и различия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оба брата защищали бедных римлян, но действовали по-разному и решали проблему земли и власти с разным размахом.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Тиберий начал борьбу за землю, а Гай расширил её до более широкой программы помощи и политических изменений.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Рима II века до н. э.; учебный обзор реформ Гракхов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изменилась римская политика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народа выросла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собрания стали заметнее влиять на решения, потому что через них реформаторы пытались обойти сопротивление сената и добиться поддержки простых граждан.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82815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стали жёстче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 земле уже не ограничивались речами и голосованием: борьба между сторонниками знати и народных лидеров всё чаще переходила в угрозы и насилие.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правила ослабли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Гракхов показала, что республиканские порядки плохо справлялись с бедностью, земельным неравенством и растущим напряжением между богатыми и бедными.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земельной реформы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принесли быстрые перемены, но не решили главную проблему полностью: борьба за землю вскоре превратилась в более широкий политический кризис.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заметны острые столкновения, а в долгой перспективе сильнее всего вырос кризис республики и влияние военных лидеров.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последствий реформ Гракхов; обобщение по учебному материалу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Аграрный вопрос и римская армия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707350" y="2038238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Солдаты-земледельцы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армия долго строилась на гражданах, которые имели собственный участок и могли сами содержать себя во время службы в войске.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411718" y="2038289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крестьян — слабее армия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мелкие хозяйства исчезали, таких людей становилось меньше. Государству было труднее набирать солдат, а это ослабляло его военную силу.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30121" y="2038289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безопасность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земельный закон Гракхов касался не только бедности. Он был связан и с тем, сможет ли Рим защищать свои владения и порядок.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общественная земля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Ager publicus — это общественная земля, принадлежавшая римскому государству. Она появлялась после завоеваний и могла использоваться для нужд римлян.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697013" y="2338334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шанса для бедных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многие простые граждане лишались возможности получить надел и вести хозяйство. Именно это сделало земельный вопрос таким острым.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богатыми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богатые люди часто занимали такие участки надолго, расширяя свои поместья. Формально земля оставалась государственной, но бедным она почти не доставалась.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выиграл и кто потерял от реформы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меняла не только распределение земли: она затрагивала власть, привычки богатых семей и надежды тех, кто потерял свой участок.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выиграли бедные римляне, а сильнее всего потеряли крупные землевладельцы; поэтому сопротивление реформе было очень сильным.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реформам Тиберия и Гая Гракхов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88914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70499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1943" y="3527269"/>
            <a:ext cx="339413" cy="38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братьев Гракхов помнят до сих пор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власть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Гракхи первыми наглядно показали, что вопрос земли связан не только с хозяйством, но и с тем, кто управляет государством и принимает решения.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справедливости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стремились помочь тем, кто оказался в невыгодном положении. Их реформы стали ранним примером борьбы за более справедливые правила для граждан.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простых римлян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опирались на людей, которым не хватало земли и возможностей. Поэтому их имя связано с защитой интересов обычных граждан, а не только знати.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перемен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Гракхов показывает, что полезные реформы могут вызвать сильное сопротивление. Когда интересы богатых и бедных сталкиваются, перемены даются особенно трудно.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и события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помогают увидеть, как от земельного закона Тиберия события быстро перешли к более широкой политической борьбе.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несколько лет земельный спор превратился в масштабный политический кризис, а реформы не были доведены до устойчивого результата.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реформ братьев Гракхов; учебный курс по истории Древнего Рима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Земельный вопрос изменил Рим навсегда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Гракхи попытались вернуть землю бедным, укрепить римское государство и ограничить власть знати. Их реформы не остановили кризис, но стали важным уроком о цене справедливых перемен.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2026-06-01T00:02:07Z</dcterms:created>
  <dcterms:modified xsi:type="dcterms:W3CDTF">2026-06-01T00:02:07Z</dcterms:modified>
</cp:coreProperties>
</file>