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Нераспространённые и распространённые предложения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 предложения влияет на точность и выразительность речи?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два типа предложений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понять, сколько информации передаёт фраза: только главное или ещё и подробности. Такое различение нужно при чтении, письме и устном ответе, потому что оно опирается на состав предложения, а не на его длину.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нераспространённое предложение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 состоит только из грамматической основы: подлежащего и сказуемого. Оно сообщает главное и сразу даёт понять, о чём идёт речь.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предложении нет слов, которые уточняют место, время, признак или способ действия. Поэтому оно звучит кратко, быстро и без дополнительных деталей.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«Птицы прилетели». Смысл понятен даже без пояснений, но сообщение остаётся очень сжатым и не рисует полной картины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распространённое предложение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включает грамматическую основу и второстепенные члены. Они присоединяются к главной части и расширяют сообщение.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могут уточнять, кто именно действует, какой предмет описывается, где происходит действие или когда оно совершается.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«Весной перелётные птицы прилетели в родные края». Здесь есть время, признак предмета и указание на место.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дополнительным словам высказывание становится точнее, выразительнее и понятнее для слушателя или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предложений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 главное различие между нераспространённым и распространённым предложением.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— наличие второстепенных членов: именно они делают предложение распространённым и более информативным.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главный член сообщает, что делает предмет или каков он. Сказуемое связывается с подлежащим и помогает понять действие, состояние или признак.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член, который называет, о ком или о чём говорится в предложении. Обычно он отвечает на вопросы кто? или что? и обозначает предмет речи.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 центре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грамматическая основа задаёт смысл предложения. В этой теме важно уметь находить её сначала, а уже потом проверять наличие зависимых слов.
</a:t>
            </a:r>
            <a:endParaRPr lang="en-US" sz="11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предложения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разбора по составу предложения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626" y="1385920"/>
            <a:ext cx="246300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2020" y="2580703"/>
            <a:ext cx="215512" cy="24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8145" y="3775470"/>
            <a:ext cx="184725" cy="246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член предложения, который отвечает на вопросы косвенных падежей: кого? чего? кому? чему? Оно помогает уточнить объект действия и делает фразу содержательнее.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член называет признак предмета и отвечает на вопросы какой? чей? Он уточняет существительное и помогает точнее представить предмет, о котором говорится.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указывает на место, время, причину или образ действия. Отвечает на вопросы где? когда? почему? как? и расширяет сообщение дополнительными сведениями.
</a:t>
            </a:r>
            <a:endParaRPr lang="en-US" sz="9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основы в примерах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о котором говорится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подлежащее показывает, кто или что является главным предметом сообщения. Его удобно подчёркивать одной чертой и сразу связывать с вопросом кто? или что?.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сообщает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отвечает за действие или состояние подлежащего. Оно подчёркивается двумя чертами. В паре с подлежащим сказуемое образует грамматическую основу предложения.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количество информации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длину фразы, а степень её насыщенности смыслом и деталями.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второстепенных членов, тем точнее сообщение. Минимум информации даёт предложение только с грамматической основой.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нераспространённых предложений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«Идёт дождь», «звонит звонок», «мальчик смеётся» — в этих предложениях есть только грамматическая основа, поэтому мысль передаётся сразу, без дополнительных уточнений.
</a:t>
            </a:r>
            <a:endParaRPr lang="en-US" sz="1178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помогают быстро сообщить главное. Их часто используют в заголовках, коротких ответах, объявлениях и репликах, где важны краткость и ясность.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нет слов, которые отвечают на вопросы какой? где? когда? как?, оно остаётся нераспространённым и звучит очень сжато.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распространённых предложений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«Сильный дождь идёт весь вечер» — здесь определение и обстоятельство делают сообщение точнее: мы узнаём, какой дождь и как долго он идёт.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«Весёлый мальчик смеётся у окна» добавляет важную деталь о том, кто именно действует и где это происходит, а значит, предложение становится выразительнее.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«Школьный звонок громко звенит на перемене» сообщает не только о действии, но и о его признаке, времени и месте, поэтому картина становится полнее.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к основе присоединяются зависимые слова, которые уточняют предмет, действие или обстановку. Именно так предложение становится распространённым.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расширяют предложение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второстепенные члены помогают сделать предложение распространённым и на какие вопросы они отвечают.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Определения, дополнения и обстоятельства присоединяются к грамматической основе и добавляют в предложение уточнения и подробности.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русского языка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отличить нераспространённое предложение от распространённого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 себе размер предложения ничего не доказывает: важнее, есть ли в нём зависимые слова, которые уточняют основу и расширяют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предложения на практике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разборе предложения: сначала находят основу, затем проверяют зависимые слова и их вопросы.
</a:t>
            </a:r>
            <a:endParaRPr lang="en-US" sz="9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двух типов предложений в тексте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Нераспространённые предложения ускоряют темп речи: они помогают быстро назвать событие, выделить главное и не перегружать текст лишними подробностями.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хорошем тексте оба типа сочетаются. Тогда речь звучит естественно: короткие фразы привлекают внимание, а более подробные создают полную картину.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предложения, наоборот, делают описание точным и наглядным: читатель лучше представляет, кто действует, где это происходит и как именно.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разбора предложения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удобно выделить подлежащее, сказуемое и второстепенные члены разными цветами или условными знаками. Так сразу видно, что входит в основу, а что только её уточняет.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частями предложения можно подписать вопросы: кто? что? что делает? какой? где? когда? кому? что? Это помогает быстрее запомнить порядок разбора и не путать члены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для запоминания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сопоставить признаки и быстрее вспомнить правило на уроке или при выполнении упражнения.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зависимых слов, тем подробнее сообщение. Если есть только основа, предложение остаётся нераспространённым.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считать распространённым любое длинное предложение. Длина сама по себе ничего не решает: важно, есть ли зависимые слова при основе.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сначала ищут второстепенные члены, не выделив грамматическую основу. Из-за этого легко запутаться, поэтому разбор всегда начинается с подлежащего и сказуемого.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смешивать однородные члены со второстепенными. Чтобы не ошибиться, нужно задавать вопросы к словам и проверять, что именно они уточняют.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отличить два типа предложений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тип предложения, сначала найдите грамматическую основу, а затем проверьте наличие зависимых слов. Этот простой порядок помогает без ошибок различать краткие и распространённые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2026-05-22T23:05:39Z</dcterms:created>
  <dcterms:modified xsi:type="dcterms:W3CDTF">2026-05-22T23:05:39Z</dcterms:modified>
</cp:coreProperties>
</file>