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image" Target="../media/image-11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промышленность: состав, география и значение
</a:t>
            </a:r>
            <a:endParaRPr lang="en-US" sz="2713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заготовки до бумаги, плит и топлива: отрасль связывает лес, транспорт, экономику и экологию.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занимают около 31% суши Земли и обеспечивают человечество важными ресурсами. Россия имеет примерно пятую часть мировых лесов. Поэтому изучать отрасль в географии особенно интересно: предприятия зависят от лесных массивов, дорог, рек, портов и спроса.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лесная промышленность изучается в географии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0050" y="1225603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931" y="3638866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794" y="3638866"/>
            <a:ext cx="234413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81419" y="2447589"/>
            <a:ext cx="234413" cy="2679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лесной промышленности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251675" y="1645281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Заготавливают древесину для дальнейшей переработки: планируют участки, проводят рубки и вывоз. На этом этапе формируется сырье, от качества которого зависит весь дальнейший производственный процесс.
</a:t>
            </a:r>
            <a:endParaRPr lang="en-US" sz="962" dirty="0"/>
          </a:p>
        </p:txBody>
      </p:sp>
      <p:sp>
        <p:nvSpPr>
          <p:cNvPr id="17" name="Text 3"/>
          <p:cNvSpPr txBox="1"/>
          <p:nvPr/>
        </p:nvSpPr>
        <p:spPr>
          <a:xfrm>
            <a:off x="781700" y="1177150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4641600" y="1645225"/>
            <a:ext cx="41682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 распиливают на доски, бруски и другие элементы. Полученные пиломатериалы используют в строительстве, ремонте и внутренней отделке, поэтому здесь важны размеры и сортировка.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5207075" y="1177150"/>
            <a:ext cx="3432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Лесопиление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251725" y="4061249"/>
            <a:ext cx="4127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Стволы и древесные отходы превращают в целлюлозу, бумагу и картон. Бумага нужна для тетрадей, книг и упаковки, а картон часто используют как более прочную основу.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781700" y="3593175"/>
            <a:ext cx="3597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Целлюлозно-бумажное производство
</a:t>
            </a:r>
            <a:endParaRPr lang="en-US" sz="1200" dirty="0"/>
          </a:p>
        </p:txBody>
      </p:sp>
      <p:sp>
        <p:nvSpPr>
          <p:cNvPr id="22" name="Text 8"/>
          <p:cNvSpPr txBox="1"/>
          <p:nvPr/>
        </p:nvSpPr>
        <p:spPr>
          <a:xfrm>
            <a:off x="4641600" y="4061249"/>
            <a:ext cx="42153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Щепу, опилки, кору и обрезки перерабатывают в топливо, подстилки и вторичное сырьё. Комплексное использование сокращает потери и помогает делать производство экономически эффективнее.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5207075" y="3593175"/>
            <a:ext cx="3638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отходов
</a:t>
            </a:r>
            <a:endParaRPr lang="en-US" sz="1200" dirty="0"/>
          </a:p>
        </p:txBody>
      </p:sp>
      <p:sp>
        <p:nvSpPr>
          <p:cNvPr id="24" name="Text 10"/>
          <p:cNvSpPr txBox="1"/>
          <p:nvPr/>
        </p:nvSpPr>
        <p:spPr>
          <a:xfrm>
            <a:off x="251725" y="2869974"/>
            <a:ext cx="8540700" cy="48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древесины перерабатывают в древесные плиты и фанеру. Эти материалы удобны для изготовления мебели и отделочных панелей, а также применяются там, где нужна ровная поверхность.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781700" y="2401911"/>
            <a:ext cx="801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и фанера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древесины от леса до готового изделия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Лесоустройство и комплексная переработка: сырьё проходит несколько этапов, на каждом есть потери и контроль качества.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236"/>
            <a:ext cx="4367247" cy="22134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1293" y="1149150"/>
            <a:ext cx="4318616" cy="2243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ускоряет заготовку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лесозаготовках работают харвестеры и форвардеры. Они помогают валить деревья, собирать хлысты и перевозить древесину внутри лесосеки. Так уменьшается ручной труд и ускоряется подготовка сырья к дальнейшей переработке.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51293" y="3537686"/>
            <a:ext cx="4318616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лесной дороги до погрузки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Трелёвочные тракторы и лесовозы обеспечивают вывоз брёвен к местам хранения и отправки. На иллюстрации хорошо передать валку, погрузку и движение техники по лесной дороге, а также работу в зоне вырубки при строгом контроле безопасности.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Лесозаготовка и техника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3249" y="1576525"/>
            <a:ext cx="3658502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продукты лесной промышленности и их применение
</a:t>
            </a:r>
            <a:endParaRPr lang="en-US" sz="2344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из чего получают ключевые продукты и как они используются в хозяйстве.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изделий получают из разных фракций древесины. Это позволяет расширять ассортимент и использовать ресурсы более полно.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по лесной промышленности (общее описание ассортимента).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использования древесины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(без привязки к конкретным процентам), опора на типовую структуру отрасли.
</a:t>
            </a:r>
            <a:endParaRPr lang="en-US" sz="837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без точных долей видно: древесина работает сразу в строительстве, упаковке, печати и энергетике.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Ключевой вывод: спрос формирует разные направления переработки, поэтому отрасль стремится делать несколько продуктовых линий.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размещения предприятий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Предприятия лесной промышленности стараются располагать рядом с лесными массивами, чтобы сократить путь сырья. Дополнительно важны реки, железные дороги и порты, обеспечивающие перевозку больших объёмов.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крупные производственные районы обычно связывают с Северо-Западом, Уралом, Сибирью и Дальним Востоком. Там сочетаются доступность лесных ресурсов и возможности логистики.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мире заметные центры есть в Канаде, США, Финляндии, Швеции, Бразилии и России. Их объединяет не только наличие лесов, но и развитая инфраструктура переработки и сбыта.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восстанавливают леса после рубки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участка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после заготовки оценивают состояние местности и выбирают способ восстановления. Проводят подготовку почвы под будущие посадки и планируют уход на несколько лет вперёд.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Высаживают сеянцы, сохраняют семенные деревья и создают условия для естественного возобновления. Цель — вернуть состав леса и сформировать устойчивое молодое поколение деревьев.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молодыми посадками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лес молод, нужны регулярные мероприятия: прополка, защита от повреждений и контроль приживаемости. Такие работы помогают снизить потери и ускоряют формирование древостоя.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цикл восстановления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продолжается много лет, иногда десятилетия. Хвойные породы (например, ель и сосна) растут медленнее берёзы и осины, поэтому сроки зависят от породы и условий.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отходов деревообработки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8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Схематичная диаграмма (без количественных долей); типовые виды отходов в деревообработке.
</a:t>
            </a:r>
            <a:endParaRPr lang="en-US" sz="801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превращают в новое сырьё: от плит и целлюлозы до упаковки, подстилок и топлива.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переработка древесины, тем меньше потери и выше экономическая отдача производства.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444" y="1493250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444" y="3359250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15819" y="3359250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34369" y="1493250"/>
            <a:ext cx="234413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5694" y="1493250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лесной промышленности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Отрасль даёт занятость в лесозаготовке и на переработке: от вальщиков и операторов техники до мастеров лесопильных участков и смен на производствах. Работы сезонные, но постоянны по регионам.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 в цепочке заготовки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лесной промышленности нужна почти всем сферам быта: учебники, тетради, упаковка, материалы для ремонта и строительства, типографская бумага. Регулярный спрос поддерживает устойчивость отрасли.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со стороны школ, строительства и полиграфии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формирует выручку от внутренней продажи и экспорта древесины, бумаги, картона и изделий из дерева. Это влияет на бюджет, стимулирует модернизацию и повышает конкурентоспособность регионов.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 внутри страны и экспорт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работает на разнообразный спрос: целлюлозно-бумажные комбинаты выпускают бумагу и картон, мебельные фабрики — готовые изделия. Эти предприятия формируют загрузку оборудования и развитие смежных служб.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Целлюлозно-бумажные и мебельные производства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требует перевозки, а значит развивает инфраструктуру: лесовозы, железнодорожные маршруты, речные и морские перевозки, склады. Без логистики невозможно вовремя поставлять сырьё и отгружать готовые товары.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Логистика и транспорт для сырья и продукции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 лесной промышленности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отрасли работают лесничие, вальщики леса, операторы машин, инженеры, технологи, сортировщики, сотрудники целлюлозно-бумажных комбинатов и логисты. Их задачи связаны с техникой, измерениями, качеством продукции и охраной природы.
</a:t>
            </a:r>
            <a:endParaRPr lang="en-US" sz="1178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требует дисциплины: спецодежда, каски и сигнальная экипировка; карта лесного участка помогает планировать маршруты. Техника и контроль состояния деревьев нужны для точных операций и соблюдения правил безопасности.
</a:t>
            </a:r>
            <a:endParaRPr lang="en-US" sz="1193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при работе в лесу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действий на рабочем участке: от подготовки до контроля после рубки.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экологические риски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оценка структуры экологических рисков (качественные категории), без привязки к конкретным годовым статистическим данным.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усиливаются при нарушении технологии заготовки, слабом контроле и отсутствии мер по восстановлению. Тогда последствия затрагивают не только лес, но и почвы, реки и животных.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самый заметный риск связан с потерей мест обитания и нарушением природного равновесия. Второй по значимости — пожары, поэтому профилактика критически важна.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экологической ответственности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Выборочные рубки помогают сохранять лесной покров и уменьшать потери биоразнообразия. При планировании учитывают возраст и состояние насаждений, чтобы вырубка не нарушала естественное восстановление.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Лесовосстановление включает высадку или содействие возобновлению и регулярный уход за молодыми посадками. Важно контролировать приживаемость, потому что восстановление занимает годы и зависит от условий.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Очистка лесосек и рациональная работа с отходами сокращают захламление территории. Дополнительно применяют меры против загрязнения, чтобы не ухудшать состояние почв и водоёмов.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противопожарных полос и контроль незаконной заготовки снижают вероятность пожаров и недобросовестных вырубок. Сертификаты FSC и PEFC подтверждают ответственное происхождение древесины и помогают выстраивать долгосрочное использование ресурса.
</a:t>
            </a:r>
            <a:endParaRPr lang="en-US" sz="1125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4176" y="1340425"/>
            <a:ext cx="3455649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древесных материалов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характеристики свойств материалов (без привязки к конкретным маркам и стандартам).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отличаются по прочности, цене, назначению и тому, как легко направляются на переработку. Это помогает выбирать подходящее решение под конкретные задачи.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прочных конструкций выбирают доску и фанеру, а для удешевления — ДСП. Бумага и картон чаще всего подходят для вторичного использования, поэтому проще всего отправляются на переработку.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в повседневной жизни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Продукция лесной промышленности встречается дома, в школах, магазинах и на транспорте. Из древесины делают мебель, двери и полы, а из бумажной продукции — учебники, тетради и журналы.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быту заметны и упаковочные решения: коробки, упаковка для еды, салфетки и другие изделия. Они помогают хранить товары, а также защищают содержимое при перевозке и продаже.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привычные вещи связаны с отраслью: школьные парты из древесных материалов, картонные коробки для тетрадей и книжная бумага. Поэтому лесная промышленность влияет на повседневный комфорт и обучение.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страны-производители лесной продукции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56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сопоставления по масштабам производства и переработки (без указания точных годовых величин, так как конкретная статистика в задаче не предоставлена).
</a:t>
            </a:r>
            <a:endParaRPr lang="en-US" sz="56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лидируют те страны, где сочетаются лесные площади и развитая переработка. Но решающими становятся ещё технологии, логистика и возможности поставок на внешние рынки.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лесов само по себе не гарантирует выпуск продукции. Максимальную роль играет промышленная база и экспортная инфраструктура, которые превращают ресурсы в товары.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лесной промышленности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64850" y="1426950"/>
            <a:ext cx="38826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Цифровой учёт лесов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отрасли развивается системный учёт лесных участков: планирование работ, контроль изменений и более точные данные о ресурсах. Это помогает снизить ошибки и лучше готовить восстановление.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220475" y="2612530"/>
            <a:ext cx="45768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контроль и точная техника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дополняет наземные проверки: быстрее выявляются проблемные участки, а техника работает точнее. В результате уменьшаются потери древесины и снижается риск лишнего воздействия на природу.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712750" y="3831000"/>
            <a:ext cx="52095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Безотходная переработка и экологичный спрос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доля технологий, которые используют больше сырья, включая отходы в производстве. Параллельно увеличивается спрос на экологичную упаковку, бумажную продукцию из вторсырья и деревянное строительство.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промышленность связывает природные ресурсы, экономику и географию размещения предприятий. Она обеспечивает людей материалами и создаёт рабочие места, принося доход государству. Одновременно отрасли нужны бережное лесопользование, восстановление, переработка отходов и контроль экологической безопасности.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сектор: ресурс, работа и ответственность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2026-05-11T22:41:24Z</dcterms:created>
  <dcterms:modified xsi:type="dcterms:W3CDTF">2026-05-11T22:41:24Z</dcterms:modified>
</cp:coreProperties>
</file>