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разделение труда: как география объясняет обмен между регионами
</a:t>
            </a:r>
            <a:pPr algn="l" indent="0" marL="0">
              <a:lnSpc>
                <a:spcPct val="90000"/>
              </a:lnSpc>
              <a:buNone/>
            </a:pPr>
            <a:r>
              <a:rPr lang="en-US" sz="1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районы добывают сырьё, другие выращивают продукцию, третьи производят технику и услуги — и всё обменивается.
</a:t>
            </a:r>
            <a:endParaRPr lang="en-US" sz="2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географии 9 класса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разделение труда — часть экономической географии. Оно помогает понять, как транспорт, промышленность и торговля делают специализацию выгодной. В современном мире один продукт часто проходит несколько регионов и даже стран: от сырья до продажи.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территориальное разделение труда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когда конкретные районы сосредотачиваются на определённых видах производства товаров и услуг. Так территории используют свои преимущества и выпускают то, что удаётся делать лучше и эффективнее.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природные и трудовые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значение имеют ресурсы, климат и рельеф, обеспеченность трудовыми ресурсами, уровень техники и доступность рынков. Без этого специализация будет слабой или невыгодной.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снабжением и рынками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специализация района, тем больше он зависит от поставок. Недостающие товары и сырьё приходят из других территорий, а произведённое — расходится через обмен.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как следствие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территории начинают взаимодействовать: предприятия получают комплектующие, города обеспечиваются продуктами, а товары доходят до потребителей. Обмен поддерживает работу хозяйства.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почвы и рельеф задают «подсказки»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 и природные ресурсы заметно влияют на выбор отраслей. Там, где плодородные почвы и достаточное тепло, выгоднее развивать зерновое хозяйство и овощеводство.
</a:t>
            </a:r>
            <a:endParaRPr lang="en-US" sz="1277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специализации в учебном масштабе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с крупными месторождениями получают прибыль отрасли добычи нефти, газа, угля и руд. У морских побережий сильны рыболовство и морской транспорт; пример: Западная Сибирь, Кубань, Мурманская область, Приморье.
</a:t>
            </a:r>
            <a:endParaRPr lang="en-US" sz="1256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 база хозяйственной специализации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специализация территории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ресурсы задают рамки, а экономическая выгода превращает их в отрасли и обмен.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производства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одной отрасли главными могут быть сырьё и топливо, для другой — близость к рынку или наличие научных кадров.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специализация сильнее там, где сразу сходятся несколько условий. Поэтому «универсальных» районов почти не бывает.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 основе школьной тематики, без привязки к официальной статистике (дата: 2026-05-11).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отрасли чаще всего становятся основой специализации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сырьевых районах ведущими становятся добыча полезных ископаемых, энергетика и первичная переработка. Такие отрасли требуют больших затрат на извлечение сырья и часто привязаны к месторождениям.
</a:t>
            </a:r>
            <a:endParaRPr lang="en-US" sz="1112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сельскохозяйственных районах основу формируют растениеводство и животноводство, а также пищевая промышленность. Дополняют специализацию лесной и рыбной отрасли, если природные условия позволяют эффективно добывать ресурсы.
</a:t>
            </a:r>
            <a:endParaRPr lang="en-US" sz="1112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агломерации нередко специализируются на машиностроении, химической промышленности, науке и услугах. Причины — кадры, потребители, развитая инфраструктура и транспортные связи.
</a:t>
            </a:r>
            <a:endParaRPr lang="en-US" sz="1112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транспорт, образование и медицина тесно связаны между собой в городах. Поэтому рост населения усиливает спрос, а спрос поддерживает новые рабочие места и развитие сервисов.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9434" y="1636550"/>
            <a:ext cx="3680556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специализации территорий России
</a:t>
            </a:r>
            <a:endParaRPr lang="en-US" sz="2067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может иметь несколько направлений: в таблице показаны ведущие специализации и причины.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и хозяйственные условия создают разные «точки роста». Даже при одной ведущей отрасли часто остаются смежные направления.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школьной географии (обобщённые данные учебного курса).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 условие территориального обмена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автотрассы, порты, речные пути и трубопроводы связывают районы добычи, производства и потребления. Благодаря транспорту «расстояние в экономическом смысле» становится меньше.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ускоряет и удешевляет перемещение сырья, топлива, продовольствия и готовых товаров. Для России особенно заметны магистрали, трубопроводы Западной Сибири и морские порты на Балтике, Чёрном море и Дальнем Востоке.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один товар в разных странах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цепочки может быть ближе к ресурсам, другая — к рынку труда и потребителям, а сборка часто сосредоточивается в крупных промышленных центрах.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показывает: современная экономика опирается на специализацию территорий. Поэтому изменение условий в одном звене влияет на остальные этапы.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типовой структуры цепочек поставок (дата: 2026-05-11).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38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825" y="1850834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6775" y="1850834"/>
            <a:ext cx="318300" cy="254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территориального разделения труда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производительности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позволяет предприятиям и регионам выпускать то, что получается быстрее и качественнее. Когда каждый делает «своё», растёт производительность труда и уменьшаются лишние затраты на организацию производства.
</a:t>
            </a:r>
            <a:endParaRPr lang="en-US" sz="1159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себестоимость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сырьё и нужные ресурсы рядом, перевозить приходится меньше, а сроки короче. Это снижает издержки на логистику, хранение и переработку, поэтому товары становятся доступнее.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и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обмен товарами требует дорог, портов и транспортных узлов. Инфраструктура окупается быстрее, а маршруты становятся надёжнее, что улучшает снабжение заводов и повседневных потребителей.
</a:t>
            </a:r>
            <a:endParaRPr lang="en-US" sz="1186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 экономический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Открываются заводы, фермы, склады, сервис и логистика вокруг «своих» отраслей. Для территории это означает новые рабочие места, рост доходов и более устойчивое развитие даже при изменениях спроса.
</a:t>
            </a:r>
            <a:endParaRPr lang="en-US" sz="1207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слишком узкой специализации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район зависит только от одной отрасли, он сильнее реагирует на падение цен и спроса. При остановке предприятий снижаются зарплаты, сокращаются рабочие места, а часть населения вынуждена искать работу в других местах.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возможны и из‑за истощения ресурсов или технологических изменений. Если сырьё заканчивается, производство становится нерентабельным, растёт безработица, падают доходы семей и увеличивается отток жителей, особенно молодёжи.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отраслевой профиль может усиливать экологическую нагрузку: например, при интенсивной добыче и работе крупных промышленных объектов. Поэтому для устойчивости нужны разные отрасли и сфера услуг, которые уменьшают зависимость от одного источника прибыли.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от сырья до покупателя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цепочка, где каждая стадия выполняется в разных территориях и связана обменом.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 по ведущим видам хозяйства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доли отраслей различаются: где больше добычи, там выше роль производства сырья; где развиты города, растёт значение транспорта, науки и управления.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структура хозяйства делает районы взаимодополняющими: для полного набора товаров нужны и сырьё, и переработка, и услуги, а также устойчивые связи между ними.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структуре ведущих отраслей (учебная модель), точные проценты зависят от конкретного региона.
</a:t>
            </a:r>
            <a:endParaRPr lang="en-US" sz="672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узел территориального разделения труда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город объединяет производство, транспорт, торговлю и управление. Здесь работают заводы, склады и сервисные компании, действуют банки и учебные центры, а транспортные развязки связывают направления перевозок.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получает из других районов сырьё, продовольствие и энергию, а отправляет обратно машины, приборы, услуги, информацию и готовые товары. Поэтому с ростом города расширяются и его хозяйственные связи с территориями.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627" y="1581150"/>
            <a:ext cx="2850072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экономических районов России в хозяйстве страны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России специализируются на разных видах продукции, дополняя друг друга в единой системе поставок.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районы обеспечивают страну и сырьём, и переработкой, и технологиями. Взаимные поставки снижают «зависимость от одного места» и поддерживают устойчивость хозяйства.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экономической географии России, обобщённые примеры специализации.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специализация территорий меняется со временем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месторождений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находят новые запасы сырья, появляются предприятия добычи и переработки. Старые направления могут ослабевать, а новые отрасли становятся ведущими в экономике региона.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технологий и изменение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повышают качество и меняют себестоимость, поэтому меняются цепочки создания продукции. Иногда предприятия начинают выпускать более сложные товары вместо простых операций.
</a:t>
            </a:r>
            <a:endParaRPr lang="en-US" sz="1104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и развитие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 меняет выгодность производства: товары легче и быстрее доставлять к рынкам. Район может перейти от «локального» выпуска к широкому обмену и более сложным видам работ.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спроса и появление крупных предприятий
</a:t>
            </a:r>
            <a:pPr algn="l" indent="0" marL="0">
              <a:lnSpc>
                <a:spcPct val="100000"/>
              </a:lnSpc>
              <a:buNone/>
            </a:pPr>
            <a:r>
              <a:rPr lang="en-US" sz="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спрос растёт или падает, меняется и структура хозяйства. Новые компании привлекают кадры, стимулируют смежные отрасли, а часть старых производств модернизируется или сокращается.
</a:t>
            </a:r>
            <a:endParaRPr lang="en-US" sz="1089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вместе усиливают специализацию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специализация обычно появляется, когда «работают» сразу несколько факторов: например, для промышленности важны кадры, транспорт и рынок, а для сельского хозяйства — климат, почвы и доставка.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факторы связаны между собой, ослабление одного из них снижает эффективность специализации. Поэтому при изменениях условий территориям нужны поддержка и адаптация.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взаимосвязи факторов размещения производства (обобщённый подход, без привязки к конкретным статистическим значениям).
</a:t>
            </a:r>
            <a:endParaRPr lang="en-US" sz="588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примеры территориального разделения труда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часто получается благодаря нескольким регионам: зерно выращивают в сельскохозяйственных районах, муку производят на перерабатывающих предприятиях, а затем выпечку готовят в местных пекарнях и сетях.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 зависят от связки «ферма—переработка—поставка». Сырьё берут у производителей, обработку делают на заводах, а потом продукция поступает в магазины города или посёлка, часто через логистические центры.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мебель тоже проходят через разделение труда: ткани производят промышленные центры, а пошив и сборку выполняют в других местах. Даже смартфоны собираются из деталей, изготовленных в разных странах.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территориальном разделении труда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разделение труда возникает из различий в природе, ресурсах, населении, транспорте и уровне хозяйства. Оно делает экономику эффективнее, усиливает обмен и требует разнообразия отраслей для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2026-05-11T21:46:16Z</dcterms:created>
  <dcterms:modified xsi:type="dcterms:W3CDTF">2026-05-11T21:46:16Z</dcterms:modified>
</cp:coreProperties>
</file>