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слог: учимся читать и говорить без ошибок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слово, делить его на слоги и читать уверенно.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во 2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уже читают небольшие тексты и пишут слова с предложениями. Умение слышать гласные, делить слова на слоги и находить ударение помогает читать плавно, писать аккуратно и не путать похожие слова.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слова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назвать предмет, действие, признак или число. С его помощью мы говорим о людях, животных, игрушках, школьных вещах и природе.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окружают нас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встречаются в устной речи, в книгах, на уроках и дома. Чем лучше ребёнок их понимает, тем легче ему читать, отвечать и записывать свои мысли.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разными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короткие слова, например дом, и длинные, например молоко. Но любое слово остаётся важным: оно передаёт точную мысль и делает речь понятной.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которую можно произнести за один выдох или один голосовой толчок. Обычно слово удобно делить именно на такие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Если в части слова нет гласного, это ещё не слог, а только сочетание звуков.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 примеры: ма-ма — два слога, кот — один слог. Если произносить слово по частям, слоги слышатся намного яснее.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светит по 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луна гласные помогают сразу услышать два слога. Если произнести его медленно, слово словно раскрывается по частям и становится очень понятным для чтения.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река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окно и река тоже легко делятся на слоги, потому что в них хорошо слышны гласные. Ребёнку проще читать такие слова, когда он замечает каждый гласный звук.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идёт неспешно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корова гласные как будто ведут слово за ручку. Они показывают, где начинается новый слог, и помогают не сбиться, когда слово звучит длиннее обычного.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помогают услышать слоги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слогов может быть в слове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слог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часто состоят из одного слога: лес, кот, дом. Их легко произнести быстро и чётко.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слога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Трёхсложные слова требуют внимательного произношения: мо-ло-ко, со-ба-ка, о-сень. Здесь важно не пропустить ни один слог.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слога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двухсложных словах слоги уже слышатся отдельно: ма-ша, ро-за, пе-ро. Такие слова удобно проговаривать по частям.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слогов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бывают и более длинные слова. Их читают спокойно, по частям, чтобы не потерять звук и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разделить слово на слоги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 для чтения и проверки слов.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 каждом слове произносится сильнее остальных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в слове всегда одно ударение.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и помогает узнавать слово на слух. Без него речь звучит не так ясно, а смысл иногда меняется.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нужно запоминать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поставить неверно, слово может звучать необычно или смешно. Иногда собеседник даже не сразу поймёт, что именно ты хотел сказать.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особенно любят проверять внимательность: звони́т, краси́вее, торты́. Их нужно не угадывать, а запоминать вместе с правильным произношением.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может падать на разные слоги. Поэтому полезно слушать взрослого, читать вслух и повторять слово правильно несколько раз.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и закрытый слог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гласную. Примеры: ма, ли, ро. Такие слоги звучат легко и как будто свободно «открываются» в конце.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согласную. Примеры: дом, лук, стол. В нём звук словно «закрывается» согласным, и это хорошо слышно при чтении.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63" y="2105050"/>
            <a:ext cx="27705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07967"/>
            <a:ext cx="616800" cy="54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чуть длиннее: учимся слышать слоги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слог — одно 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мак, мяч и парк произносятся быстро и целиком. В них слышится только один гласный звук, поэтому слог тоже один. Такие слова легко узнавать на слух.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разделено на слоги, его проще прочитать без спешки и ошибок. Слог помогает не проглотить звук, а значит, слово звучит чётко и понятно даже для слушателя.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слога делят слово на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ко-шка, ра-ма и тра-ва уже слышны две части. Ребёнок может произносить их спокойно, не торопясь, и замечать каждый звук, будто собирает слово из кубиков.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длинные слова спокойно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увидеть 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слово и не пугается его длины. Даже очень длинное слово можно прочитать, если идти шаг за шагом.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найти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подсказывают, сколько частей будет в слове. Они как маленькие маячки, которые помогают не сбиться при чтении.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прочитать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удобно произносить слог за слогом: ав-то-мо-биль, са-мо-лёт, бу-маж-ка. Так каждую часть легче услышать и соединить.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сказать 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 слогам слово звучит плавно и уверенно. Медленный старт помогает потом произнести его быстро и без запинки.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перенос слова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делить слово по слогам и переносить его без ошибки.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ровнее и увереннее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границы слогов, ему легче не торопиться и не терять звуки. Слово звучит плавно, а чтение становится похожим на спокойную дорожку без ямок.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помогает соединять отдельные звуки в одно целое. Это особенно полезно, когда слово новое и пока не запомнилось: слоги подсказывают, как его собрать и произнести правильно.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словах слоговое чтение помогает удержать порядок звуков. Ребёнок читает по частям, а потом легко соединяет их в одно слово, не перепрыгивая через трудные места.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подходит и для обычных слов, и для незнакомых. Он учит смотреть внимательно, слушать себя и читать без лишней спешки — почти как маленький мастер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Слоговое проговаривание помогает писать без пропусков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произносится по слогам, легче услышать каждый звук. Это помогает не забыть букву и не перепутать порядок звуков при записи.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сомневается, можно медленно повторить слово вслух и сверить, все ли звуки услышаны. Такой приём работает как маленькая проверка перед финишем.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так проговаривать слова с трудными сочетаниями согласных: шко-ла, вес-на, иг-ра. Слоги делают слово короче для слуха и удобнее для письма.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Слоговое чтение помогает заметить ошибку ещё до того, как она попадёт в тетрадь. Это значит, что письмо становится аккуратнее, а исправлений — меньше.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запомнить слоги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можно хлопать в ладоши, отбивать шагами или выкладывать карточками. Такие задания превращают учёбу в игру, а слова ар-буз, ли-са и пе-ро запоминаются гораздо веселее.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короткие цепочки слов и искать в них слоги на слух. Чем активнее ребёнок действует, тем легче ему замечать гласные, делить слово и не скучать ни секунды.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аккуратной работы со словом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ребёнку проверить слово шаг за шагом и не забыть важные действия.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дети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считает буквы вместо слогов. Тогда слово кажется длиннее, чем оно есть на самом деле, и деление получается неверным. Нужно помнить: слоги считают по гласным звукам.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пропустить гласную или слишком резко разорвать слово. Из-за этого чтение и запись становятся неточными. Лучше произносить слово спокойно, будто раскладываешь его по ступенькам.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и в ударении, особенно в длинных или незнакомых словах. Если ударный слог выбран неверно, слово звучит странно. Поэтому его полезно запоминать вместе с самим 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умеет удивлять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слова, которые почти молниеносно произносятся: свет, лёд, дом. Они состоят из одного слога и звучат очень чётко.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тоже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слова-путешественники, например электричество. В них много слогов, поэтому их читают спокойно, по частям, чтобы не потерять ни одного звука.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 то же слово звучит по-разному и означает разное: мука́ и му́ка. Поэтому ударение нужно слушать особенно внимательно, как маленький секрет языка.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 не стоит пропускать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слог помогает слову звучать ясно и красиво. Если быть внимательным к гласным и ударению, русский язык открывает много интересных и неожиданных примеров.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слова и слога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знаете: слово делится на слоги, а в каждом слоге есть гласный звук. Ударный слог звучит сильнее. Если помнить это, читать и писать станет намного легче.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2026-05-21T19:46:28Z</dcterms:created>
  <dcterms:modified xsi:type="dcterms:W3CDTF">2026-05-21T19:46:28Z</dcterms:modified>
</cp:coreProperties>
</file>