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3. Body and Soul: лексика, грамматика и темы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единое целое: тело, эмоции, привычки.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здоровье, эмоциях и повседневных привычках на английском языке. Она развивает умение высказывать мнение, давать советы и описывать ситуации, знакомые каждому подростку: усталость, стресс, режим дня и самочувствие.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Body and Soul важно в 9 классе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модуля: тело и здоровье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вводит лексику для описания тела и состояния: head, shoulders, knees, stomach, back, heart, muscles, bones, skin. Эти слова нужны для точного разговора о самочувствии и жалобах.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ощущения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самочувствия используются слова health, illness, pain, injury, fit, weak, tired, energetic, well, unwell, sore, dizzy, sleepy, sick, strong. Они помогают передавать состояние кратко и понятно.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запоминать устойчивые выражения: have a headache, have a stomachache, feel tired, get better, stay healthy, keep fit. Именно такие сочетания часто встречаются в диалогах и заданиях.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жалобы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словами школьник может описать знакомую ситуацию: body aches, feeling weak, being tired after school, or getting better after rest. Лексика помогает говорить естественно и без лишних слов.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эту лексику используют в коротких ответах, диалогах и письмах. Она нужна, чтобы объяснить, что болит, как человек себя чувствует и что помогает ему восстановиться.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и органы чувств в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основным словам относятся eyes, ears, nose, mouth, hands, feet, fingers и toes. Они часто встречаются в описаниях внешности, картинок и простых заданий на понимание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Singular и plural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особенно важно не путать формы foot — feet и tooth — teeth. Такие пары требуют точного написания и произношения, потому что ошибки в них очень заметны.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подписями помогает быстро повторить лексику и увидеть, как слова работают в речи. Для описания картинки удобно использовать структуры There is и There are.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модуля связывает настроение с внешними признаками и реакциями тела. Это особенно полезно в диалогах, где важно быстро и точно описать состояние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базовых состояний покрывают самые частые школьные ситуации и помогают говорить о чувствах естественно.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эмоции и самочувствие выражаются в английской лексике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лексики модуля 3 Body and Soul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самочувствия и 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healthy, unhealthy, fit, weak, tired и exhausted помогают описывать физическое состояние человека. Они особенно полезны, когда нужно сравнить привычки, уровень энергии и реакцию на нагрузку.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calm, anxious, brave, shy, confident, relaxed и determined позволяют говорить не только о здоровье, но и о поведении. С их помощью легче объяснять, как человек ведёт себя в сложной ситуации.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9 класса важно использовать степени сравнения: healthier, more active, more anxious, less confident, the calmest. Они нужны, когда школьник сравнивает друзей, привычки или разные способы проводить день.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подходят для разговоров о спорте, стрессе, учебе и самооценке. Они помогают выразить, кто чувствует себя лучше, кто выглядит спокойнее и кто увереннее справляется с задачами.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модальные глаголы для советов и правил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совет или предлагают полезное действие. Фраза You should get enough sleep звучит мягко и уместно, если нужно подсказать другу хороший вариант поведения.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mustn’t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 строгую необходимость, а mustn’t — запрет. Эти формы помогают говорить о правилах здоровья: You must drink enough water, You mustn’t skip breakfast.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Shouldn’t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Shouldn’t выражает нежелательное действие или совет не делать что-то. Это полезно в разговоре о привычках: You shouldn’t stay up late before a test, because sleep is important.
</a:t>
            </a:r>
            <a:endParaRPr lang="en-US" sz="1018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can’t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can’t помогают говорить о возможностях и ограничениях. В теме Body and Soul они нужны, чтобы объяснить, что человек может сделать для себя или чего ему лучше избегать.
</a:t>
            </a:r>
            <a:endParaRPr lang="en-US" sz="10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помогают сохранить энергию, внимание и хорошее самочувствие.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напрямую связаны с учебной работоспособностью и самочувствием.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и выражения на английском языке
</a:t>
            </a:r>
            <a:endParaRPr lang="en-US" sz="2353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материал модуля 3 Body and Soul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 её роль в жизни подростка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 — на прогулку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ребята go for a walk, ride a bike или просто stretch после долгого сидения за партой. Такая активность помогает снять напряжение, улучшить настроение и легче переключиться с уроков на отдых.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которое заряжает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chooses to do gymnastics, swim or dance, а кто-то любит play team games и run with friends. Регулярное движение strengthens muscles, improves blood circulation and boosts energy на весь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в школьной жизни: лексика и ситуации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37775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часто связан с exams, homework overload, lack of time и sleep problems. В таких ситуациях ученики чувствуют pressure, worry или anxiety, особенно перед контрольной или важным ответом.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72492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описать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stress, panic, deadline, nervous, calm down и cope with. Они помогают точно рассказать, что человек переживает и почему ему трудно сосредоточиться.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07222" y="1336699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сталкиваются со стрессом, когда готовятся к контрольной, отвечают у доски или не успевают на кружки. Такие ситуации легко узнаются и хорошо подходят для обсуждения на уроке.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37775" y="2956274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стресс приводит к раздражению, усталости или желанию всё отложить. Тогда важно уметь описать состояние словами и показать, что человек нуждается в поддержке или паузе.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72492" y="2956274"/>
            <a:ext cx="2164503" cy="15109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трудностях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не только жаловаться, но и объяснять проблему спокойно. Ученик может сказать, что ему нужен план, отдых или помощь, чтобы справиться с нагрузкой.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справляться со стрессом по-английски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реакции на стресс и выбор стратегии в зависимости от ситуации.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восстановлению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Снять напряжение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остановиться и сделать несколько глубоких вдохов. Фраза take a break помогает описать короткую паузу, которая снижает стресс и возвращает контроль над эмоциями.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Вернуть ясность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помогает slow down: пройтись, выпить воды, потянуться или послушать музыку. Такие действия помогают clear your mind и снизить физическое напряжение.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Осмыслить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эмоции не проходят, можно записать их в тетрадь или спокойно поговорить со взрослым. Это помогает feel better и точнее понять, что именно беспокоит.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Вернуться к делу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восстановления проще improve focus и return to work with more energy. Короткий отдых делает следующий шаг спокойнее и результативнее.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точную норму, а учебную закономерность: чем меньше сна, тем труднее удерживать внимание и спокойнее выполнять задания.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поддерживает память, настроение и концентрацию; нехватка сна быстро снижает устойчивость к нагрузке.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учебная работоспособность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модуля Body and Soul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энергия: английская лексика о еде и режиме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пищи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breakfast, lunch, dinner и snack помогают говорить о режиме дня. Если питаться regularly, легче avoid sudden hunger, keep energy steady и не терять силы на уроках.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healthy food, fruit, vegetables, protein и water описывают то, что поддерживает организм. Такой выбор помогает stay full longer, feel stronger и меньше уставать во время учёбы.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skip meals и feel weak показывают последствия неправильного режима. Когда подросток ест слишком редко или выбирает junk food, падают внимание, выносливость и настроение.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Balanced diet означает не строгую диету, а разумное сочетание продуктов. Важно eat regularly, не пропускать завтрак и поддерживать привычку, которая помогает учиться и чувствовать себя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эмоциональную реакцию и более безопасный способ ответа в повседневных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сильная эмоция требует резкого действия: полезнее сделать паузу, подумать и выбрать спокойный ответ.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реакции и безопасные способы ответа
</a:t>
            </a:r>
            <a:endParaRPr lang="en-US" sz="2374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модуля Body and Soul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 социальные сети: vocabulary for talking about yourself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Self-esteem, confidence и self-respect помогают говорить о том, как человек относится к себе. Эти слова удобны, когда нужно описать уверенность, сравнение с другими и влияние чужого мнения.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appearance, personality и opinion позволяет различать внешность и характер. Для 9 класса важно уметь говорить, что внешняя картинка не всегда показывает настоящего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Edited photos, perfect pictures, online image, followers и likes описывают мир соцсетей. Такие образы иногда создают unrealistic standards и усиливают pressure, особенно у подростков.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помнить, что сравнение себя с другими не делает человека увереннее. Английские выражения помогают сказать, что confidence растёт, когда человек ценит свои сильные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обратиться за поддержкой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тревога не 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несколько недель плохо спал и всё время переживал из-за уроков. Сначала он решил поговорить с родителем и учителем, а потом записался к школьному counsellor'у. Ему помогли увидеть проблему спокойнее и составить план действий.
</a:t>
            </a:r>
            <a:endParaRPr lang="en-US" sz="1334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подаёт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Лизы часто болела голова, пропадал аппетит и не было сил идти на тренировку. Она рассказала о своих симптомах взрослому и пошла к doctor. Такой шаг помог понять, что поддержка нужна вовремя, а не позже.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баланс: что поддерживает body and soul
</a:t>
            </a:r>
            <a:endParaRPr lang="en-US" sz="2299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режим дня подростка влияет на самочувствие и общий уровень well-being.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самочувствие складывается из нескольких равных частей, а не зависит только от одного фактора.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элемент ослабевает, общий баланс нарушается; поэтому важны и режим, и общение, и отдых.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Body and Soul: основные компоненты благополучия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модель модуля Body and Soul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Body and Soul: язык для заботы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показывает, как связаны здоровье, эмоции, режим и привычки. Английский язык помогает говорить о себе точнее, спокойнее и увереннее, выбирая полезные слова и простые модели общения.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2026-05-31T11:04:18Z</dcterms:created>
  <dcterms:modified xsi:type="dcterms:W3CDTF">2026-05-31T11:04:18Z</dcterms:modified>
</cp:coreProperties>
</file>