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растений: Общий обзор и ключевые вопросы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ключевые элементы и процессы минерального питания растений.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история минерального питания растений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доказали важность минеральных веществ для растений. Эти открытия заложили основу современной агротехники, влияя на урожайность и экосистемы.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77" y="2198996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021" y="2516796"/>
            <a:ext cx="295313" cy="337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минеральных элементов для растений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853050" y="2191350"/>
            <a:ext cx="3290700" cy="15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— основа питания растений, включают азот, фосфор, калий, кальций, магний и серу и необходимы в больших количествах.
</a:t>
            </a:r>
            <a:endParaRPr lang="en-US" sz="1445" dirty="0"/>
          </a:p>
        </p:txBody>
      </p:sp>
      <p:sp>
        <p:nvSpPr>
          <p:cNvPr id="11" name="Text 3"/>
          <p:cNvSpPr txBox="1"/>
          <p:nvPr/>
        </p:nvSpPr>
        <p:spPr>
          <a:xfrm>
            <a:off x="5044050" y="2516800"/>
            <a:ext cx="3290700" cy="15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потребляются в малых дозах, включая железо, марганец, цинк, бор, медь, молибден и хлор, и участвуют в ферментативных процессах.
</a:t>
            </a:r>
            <a:endParaRPr lang="en-US" sz="14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минеральных веществ корнями растения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корневых волосков в поглощении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значительно увеличивают площадь контакта с почвой, что способствует эффективному всасыванию минеральных ионов. Они обеспечивают первичный контакт с почвенными растворами.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транспорта ионов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переходят в корневые клетки как пассивно, так и активно. Белки-транспортеры мембраны помогают в активном переносе веществ против градиента концентраций.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15044"/>
            <a:ext cx="4000500" cy="1735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критические функции и признаки недостатка азота, фосфора и калия у растений.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макроэлементов и симптомы их дефицита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макроэлементов ведёт к снижению роста и урожайности растений.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необходимо для образования хлорофилла, предотвращая развитие хлороза и поддерживая зелёный цвет листвы.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Микроэлементы: роль и последствия нехватки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участвует в синтезе ферментов и ростовых гормонов, влияя на общее развитие растения и формирование урожая.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 важен для образования цветков и завязей, а медь обеспечивает дыхание клеток и устойчивость к стрессам.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почв и их минеральный состав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— плодородные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богаты гумусом и обеспечивают растениями необходимые калий, кальций и азот, способствуя высокому урожаю. Их слой формируется на протяжении многих столетий.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подзолистых и глинистых почв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Подзолистые почвы бедны калием и фосфором, в то время как глинистые содержат больше железа и магния, влияя на особенности минерального питания растений.
</a:t>
            </a:r>
            <a:endParaRPr lang="en-US" sz="10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кислотности почвы на усвоение минералов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кислой почве снижается доступность кальция и магния, что может вызвать дефицит этих элементов и снизить рост.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диапазон pH для большинства растений — 6,0–7,0, при котором макро- и микроэлементы лучше доступны для поглощения.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щелочной среде замедляется усвоение железа и цинка, что ведёт к хлорозу и снижению общего здоровья растения.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передвижения минеральных веществ по растению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Поэтапный путь минеральных веществ от корней к различным частям растения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входит в состав белков, нуклеиновых кислот и хлорофилла — ключевых компонентов клетки и фотосинтеза.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азота: почвенные нитраты и аммоний, симбиотические бактерии, фиксирующие азот из воздуха.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азота проявляется пожелтением листьев и замедленным ростом растений, что влияет на общую урожайность.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азотного питания способствует развитию зелёной массы и повышению качества сельскохозяйственных культур.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азота: построение и рост растения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входит в состав АТФ — главного источника энергии для разных процессов внутри клеток растений, поддерживая их жизнедеятельность и активный рост.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участвует в синтезе ДНК и РНК, что обеспечивает передачу наследственной информации и образование новых клеток во всех растительных органах.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помогает укреплять корневую систему, стимулируя поглощение воды и питательных веществ, что важно для устойчивости растений.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фосфора замедляется рост, меняется окраска листьев на фиолетовый оттенок, задерживается цветение и формирование плодов.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Фосфор: участок энергетики клетки и развития корней
</a:t>
            </a:r>
            <a:endParaRPr lang="en-US" sz="2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Калий: ключевой элемент для защиты растений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калия в водном балансе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регулирует движение воды внутри клеток, помогая сохранять тургор и поддерживать обмен веществ. Это повышает устойчивость к засухе и перепадам температуры.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дефицита калия на листьях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калия листья покрываются сухими коричневыми пятнами, края увядают, снижается прочность побегов. Это снижает качество и количество урожая.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 калий доминируют по содержанию, отражая их важность в тканях растений для роста и обменных процессов.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макроэлементов в растениях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азота и калия указывает на их ведущую роль в обеспечении жизнедеятельности и адаптации растений к окружающей среде.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исследования, 2022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факторы, влияющие на минеральное питание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и засуха уменьшают активность корневой системы, замедляя поглощение минеральных веществ из почвы.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почвы влияет на доступ кислорода и влаги: рыхлые почвы облегчают обмен, плотные ухудшают условия для корней.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растениями за питательные элементы и помощь симбионтов, таких как бобовые бактерии, существенно влияют на доступные 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отношения, улучшающие питание растений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и азотное питание бобовых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Rhizobium фиксируют атмосферный азот на корнях фасоли и клевера, снабжая растения необходимым элементом без химических удобрений. Это повышает урожайность и почвенное плодородие.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и улучшение усвоения фосфора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микоризы образуют тонкие сети на корнях берёзы и пшеницы, расширяя площадь поглощения фосфора и способствуя здоровому развитию растений.
</a:t>
            </a:r>
            <a:endParaRPr lang="en-US" sz="10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минеральные вещества постоянно возобновляются благодаря разложению органики и естественным биогеохимическим циклам.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в природных и агроэкосистемах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минеральные элементы выносятся с урожаем, поэтому требуется регулярное внесение удобрений для поддержания плодородия.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питания приводит к деградации почв, снижению продуктивности и исчезновению ценных биологических видов.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241666"/>
            <a:ext cx="4039800" cy="20733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типы удобрений, их состав и основные культуры, для которых они применяются.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минеральных удобрений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удобрений позволяет адресно восполнять дефицит конкретных элементов в зависимости от потребностей культуры и типа почвы.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агротехнике, 2021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 использования удобрений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этих веществ в водоёмы способствует эвтрофикации — избыточному росту водорослей, что ухудшает качество воды и вредно для живых организмов.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применение удобрений приводит к загрязнению почвы и грунтовых вод нитратами и фосфатами, вызывая экологический дисбаланс.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направлены на точное дозирование удобрений и применение биологических стимуляторов для снижения вредного воздействия.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достижения в области минерального питания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создавать растения с улучшенным усвоением макро- и микроэлементов, повышая их продуктивность и устойчивость к стрессам.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микробных удобрений и биостимуляторов способствует разработке экологичных методов повышения плодородия почв без химии.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мобильных лабораторий и дистанционного зондирования помогает быстро определять дефицит элементов для своевременного корректирования питания.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баланс минеральных элементов критически важен для роста и развития растений, а современные знания позволяют эффективно управлять этим процессом для устойчивого сельского хозяйства.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— основа здоровья и урожайности растений
</a:t>
            </a:r>
            <a:endParaRPr lang="en-US" sz="26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2026-05-08T14:33:10Z</dcterms:created>
  <dcterms:modified xsi:type="dcterms:W3CDTF">2026-05-08T14:33:10Z</dcterms:modified>
</cp:coreProperties>
</file>