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конца 1980-х — начала 2000-х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когда литература заново училась говорить свободно.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распад СССР изменили не только политику, но и саму литературную среду: исчезли прежние запреты, появились новые издательства, премии и конкуренция за читателя.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рубеже эпох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Булгакова, Платонова, Замятина, Ахматовой и Солженицына восстановила прерванную литературную традицию XX века и расширила представление о русском каноне.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заново увидел темы репрессий, лагерей, цензуры и исторической травмы, которые долгое время были вытеснены из открытого культурного пространства.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этих текстов усилил интерес к документальной точности и исторической памяти, а также показал, что литература может исправлять пробелы прошлого.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запрещённых имён и текстов
</a:t>
            </a:r>
            <a:endParaRPr lang="en-US" sz="30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«Москва—Петушки» как знак литературного перелома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и трагедия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в прозе советский быт показан через иронию, бытовые детали и культурные цитаты. Повседневность здесь превращается в пространство внутреннего распада и горького смеха.
</a:t>
            </a:r>
            <a:endParaRPr lang="en-US" sz="1772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символ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героя по электричке становится не только физическим движением, но и метафорой пути без цели. За внешней простотой текста скрывается ощущение утраченных ориентиров.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1990-х годов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направления определялись не только художественной силой, но и присутствием в прессе, журналах и книжных магазинах.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Доминировали постмодернизм и массовое чтение, однако реалистическая проза сохраняла высокий культурный авторитет.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1990-х годов по школьному курсу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Пелевина, Сорокина и Татьяны Толстой литература становится пространством культурных знаков, где ирония важнее прямого назидания, а смысл рождается из сопоставлений.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Постмодернистские тексты строятся на цитатах, аллюзиях и пародии, а привычный сюжет часто уступает место фрагментам, монтажу и намеренной игре с формой.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этого направления соединяют высокий и низкий стили, пересматривают советские мифы и показывают, что истина может существовать только как множество версий.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главные признаки литературной игры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эпохи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по-своему отвечали на вызовы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десятилетия объединила эксперимент, психологическую прозу и жанровую игру, не сводясь к одному направлению.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общеизвестные произведения авторов конца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романах Пелевина реальность всё чаще заменяется знаками, лозунгами и медийными образами, а человек оказывается включён в систему подмен.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Пелевин и мир симуляции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«Омон Ра» и «Generation П» показывают, как идеология, реклама и телевидение формируют сознание сильнее, чем непосредственный жизненный опыт.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«Чапаев и Пустота» соединяет философский поиск с ощущением нестабильности мира, где граница между действительным и воображаемым постоянно размыта.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передал состояние эпохи: внешняя свобода открылась, но внутренние ориентиры для многих остались неясными.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Сорокин: провокация и художественный эксперимент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привычного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Сорокин сознательно ломает литературные нормы, сталкивая официальный стиль, бытовую речь и шокирующие сцены. Такой приём делает сам язык предметом художественного анализа.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границах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«Норма» и «Голубое сало» вызвали резонанс именно потому, что поставили вопрос о свободе искусства. Его проза проверяет, где проходит граница между экспериментом и вызовом.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изменилась литературная система в 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преобразований литературной среды и смену механизмов признания.
</a:t>
            </a:r>
            <a:endParaRPr lang="en-US" sz="24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проза 1990-х годов вывела на первый план семью, быт, материнство и телесный опыт, показывая, как большие исторические перемены отражаются в повседневных отношениях и личных решениях.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проза и тема частной жизни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Людмилы Улицкой, Марии Арбатовой, Ольги Славниковой, Галины Щербаковой частная судьба приобретает самостоятельную ценность и становится формой разговора о времени, памяти и нравственном выборе.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прозы характерны психологическая точность, уважение к внутренней сложности человека и внимание к моральным конфликтам, возникающим в обществе, где прежние нормы уже не работают.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книжный рынок 1990-х годов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рынке особенно заметно вырос спрос на серийные и легко узнаваемые жанры, тогда как престижные журналы влияли прежде всего на литературную репутацию авторов.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чтение определяло тиражи, но не отменяло культурного авторитета авторской прозы и толстых журналов.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процесса 1990-х годов по учебным и обзорным материалам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массовой беллетристики
</a:t>
            </a:r>
            <a:endParaRPr lang="en-US" sz="2878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Александра Маринина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Маринина развивает социально-психологический криминальный роман, где преступление раскрывает характеры, семейные связи и устройство общества, а не сводится только к разгадке.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Акунин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детектив у Акунина соединяет интригу, стилизацию эпохи и культурные отсылки, поэтому жанровый сюжет становится способом разговора об истории и национальной памяти.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Дарья Донцова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Донцова сделала популярным иронический детектив: лёгкий тон, серийные герои и узнаваемая повседневность превратили чтение в отдых без отказа от сюжета и любопытства.
</a:t>
            </a:r>
            <a:endParaRPr lang="en-US" sz="15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журналы, издательства и новые культурные площадки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«Новый мир», «Знамя» и «Октябрь» сохраняли статус пространства, где текст получал профессиональное признание, а читатель ориентировался на редакционный отбор и критическую репутацию.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усиливались частные издательства, книжные ярмарки и независимые магазины: литература всё чаще входила в жизнь читателя через рынок, а не только через журнальную публикацию.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премии и новая система признания
</a:t>
            </a:r>
            <a:endParaRPr lang="en-US" sz="264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Премии в постсоветской литературе стали важным механизмом отбора заметных книг и авторов.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признания сочетала мнение критики, внимание прессы и читательский успех, поэтому статус книги стал формироваться более публично и многоканально.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премии постсоветской России: обзорные сведения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начала 2000-х усиливаются память о войне, репрессиях и семейных травмах: личная история становится способом восстановить разорванную связь поколений и понять цену утрат.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Заметнее звучат провинциальная жизнь, религиозный поиск, миграция и моральная усталость; авторов интересует не внешняя событийность, а внутренняя работа сознания и совести.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повествования становится сдержаннее и аналитичнее: литература всё чаще стремится не поражать, а точно описывать опыт человека, который собирает мир заново из фрагментов памяти.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начала 2000-х годов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доминирующих мотивов: от конца СССР к началу XXI века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мотивов происходила не одномоментно: старые и новые модели долго сосуществовали, поэтому литературный процесс развивался через наложение стилей и стратегий.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 освобождения и игры к более зрелому интересу к истории, памяти и социальной реальности.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этапов русской литературы конца 1980-х — начала 2000-х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выросло число новых изданий, поэтому читателю пришлось ориентироваться в потоке предложений и самому сопоставлять авторитет критики, школы и массового рынка.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получил доступ к ранее запрещённым и забытым текстам XX века, а вместе с ними — возможность заново выстраивать собственное представление о литературной традиции.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перестал быть единственным и обязательным: выбор книг стал личным решением, в котором важны интерес, вкус, рекомендации журнала, премии и издательства.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для читателя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канона к многоголосию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русской литературе конца 1980-х — начала 2000-х годов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перемен: свобода, память,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эпоха изменила саму логику литературной жизни: рядом с освобождением от цензуры возникли рынок, конкуренция и новое многообразие голосов, сформировавшие современную русскую литературу.
</a:t>
            </a:r>
            <a:endParaRPr lang="en-US" sz="369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2026-05-23T16:08:58Z</dcterms:created>
  <dcterms:modified xsi:type="dcterms:W3CDTF">2026-05-23T16:08:58Z</dcterms:modified>
</cp:coreProperties>
</file>