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image" Target="../media/image-11-7.jpe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тепло и влага создают разные природные миры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5059" y="182500"/>
            <a:ext cx="3337082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экватора к полюсам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отличаются потому, что Земля нагревается неравномерно, а влага распределяется по территории по-разному. Именно поэтому меняются леса, степи, пустыни и тундра.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2826" y="970950"/>
            <a:ext cx="2367348" cy="4172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6893700" cy="6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природная зона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4020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задаёт главные условия жизни в зоне: определяет температуру, количество осадков и длительность сезонов. От климата зависят и почвы, и то, какие растения смогут здесь расти.
</a:t>
            </a:r>
            <a:endParaRPr lang="en-US" sz="845" dirty="0"/>
          </a:p>
        </p:txBody>
      </p:sp>
      <p:sp>
        <p:nvSpPr>
          <p:cNvPr id="12" name="Text 3"/>
          <p:cNvSpPr txBox="1"/>
          <p:nvPr/>
        </p:nvSpPr>
        <p:spPr>
          <a:xfrm>
            <a:off x="2515150" y="21874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Воды и почвы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озёра, влажность и свойства почв тесно связаны между собой. Если влаги много, почвы обычно развиваются иначе, чем в сухих районах, где растениям труднее удерживать воду.
</a:t>
            </a:r>
            <a:endParaRPr lang="en-US" sz="845" dirty="0"/>
          </a:p>
        </p:txBody>
      </p:sp>
      <p:sp>
        <p:nvSpPr>
          <p:cNvPr id="13" name="Text 4"/>
          <p:cNvSpPr txBox="1"/>
          <p:nvPr/>
        </p:nvSpPr>
        <p:spPr>
          <a:xfrm>
            <a:off x="34020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первыми показывают особенности зоны: густой лес, высокая трава или редкие кустарники. Они не только зависят от климата, но и сами защищают почву от разрушения и пересыхания.
</a:t>
            </a:r>
            <a:endParaRPr lang="en-US" sz="845" dirty="0"/>
          </a:p>
        </p:txBody>
      </p:sp>
      <p:sp>
        <p:nvSpPr>
          <p:cNvPr id="14" name="Text 5"/>
          <p:cNvSpPr txBox="1"/>
          <p:nvPr/>
        </p:nvSpPr>
        <p:spPr>
          <a:xfrm>
            <a:off x="2515150" y="423410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приспосабливаются к жаре, холоду, сухости или избытку влаги. У одних есть густая шерсть, у других — способность долго обходиться без воды или быстро передвигаться.
</a:t>
            </a:r>
            <a:endParaRPr lang="en-US" sz="845" dirty="0"/>
          </a:p>
        </p:txBody>
      </p:sp>
      <p:sp>
        <p:nvSpPr>
          <p:cNvPr id="15" name="Text 6"/>
          <p:cNvSpPr txBox="1"/>
          <p:nvPr/>
        </p:nvSpPr>
        <p:spPr>
          <a:xfrm>
            <a:off x="4665275" y="3162550"/>
            <a:ext cx="17163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8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тоже входит в природную зону и может заметно изменять её. Распашка, вырубка лесов, выпас скота и строительство по-разному влияют на природный комплекс.
</a:t>
            </a:r>
            <a:endParaRPr lang="en-US" sz="8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Широтная смена природных зон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общую закономерность: чем дальше от экватора, тем меньше тепла и тем суровее условия для 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сменяются последовательно, а их разнообразие связано прежде всего с изменением климата.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схема широтной зональности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экваториальные леса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Постоянная жара и влага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круглый год жарко, а дожди идут часто и обильно. Высокая температура и влажность создают условия для быстрого роста растений и богатой жизни животных.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Многоярусный лес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образуют несколько ярусов: высокие кроны, подлесок и влажный нижний слой. В таких лесах встречаются лианы и эпифиты, использующие деревья как опору.
</a:t>
            </a:r>
            <a:endParaRPr lang="en-US" sz="998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они расположены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леса тянутся в Амазонии, в бассейне Конго и в Юго-Восточной Азии. Это одни из самых больших и самых густых лесных массивов на планете.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видов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зоны характерно особенно большое разнообразие живых организмов. Здесь обитают обезьяны, ягуары, попугаи, а также множество насекомых, земноводных и птиц.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Нежная экосистема
</a:t>
            </a:r>
            <a:pPr algn="l" indent="0" marL="0">
              <a:lnSpc>
                <a:spcPct val="8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9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под густым пологом быстро теряют питательные вещества, поэтому лес очень чувствителен к вырубке. После уничтожения растительности восстановление идёт медленно.
</a:t>
            </a:r>
            <a:endParaRPr lang="en-US" sz="99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Саванны и пустыни: сравнение природных условий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различия между двумя жаркими зонами и понять, почему жизнь в них устроена по-разному.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саваннах жизнь зависит от чередования сезонов, а в пустынях — от умения переживать засуху и жару.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40200" y="1441250"/>
            <a:ext cx="3480900" cy="19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Степи ценятся человеком за плодородные почвы, но из-за распашки естественная растительность здесь сохранилась далеко не везде.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0200" y="3614650"/>
            <a:ext cx="34809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5162550" y="1939200"/>
            <a:ext cx="2400300" cy="188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80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Чернозём
</a:t>
            </a:r>
            <a:pPr algn="ctr" indent="0" marL="0">
              <a:lnSpc>
                <a:spcPct val="100000"/>
              </a:lnSpc>
              <a:buNone/>
            </a:pPr>
            <a:r>
              <a:rPr lang="en-US" sz="1805" b="1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 главная и самая плодородная почва степной зоны, поэтому эти территории особенно активно распаханы.
</a:t>
            </a:r>
            <a:endParaRPr lang="en-US" sz="3880" dirty="0"/>
          </a:p>
        </p:txBody>
      </p:sp>
      <p:sp>
        <p:nvSpPr>
          <p:cNvPr id="6" name="Text 3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22036" y="938950"/>
            <a:ext cx="3400228" cy="383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289000"/>
            <a:ext cx="59385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Смешанные и широколиственные леса
</a:t>
            </a:r>
            <a:endParaRPr lang="en-US" sz="2000" dirty="0"/>
          </a:p>
        </p:txBody>
      </p:sp>
      <p:sp>
        <p:nvSpPr>
          <p:cNvPr id="10" name="Text 2"/>
          <p:cNvSpPr txBox="1"/>
          <p:nvPr/>
        </p:nvSpPr>
        <p:spPr>
          <a:xfrm>
            <a:off x="385603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лесов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лесах лето тёплое, зима умеренно холодная, а осадков достаточно для хорошего роста деревьев. Такие условия подходят и хвойным, и лиственным породам.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902928" y="1358900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деревьев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смешанных лесах рядом растут ель, сосна, берёза, дуб, клён и липа. Такое соседство делает лес особенно пёстрым и заметно меняет его облик по сезонам.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5603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живут лоси, кабаны, олени, белки, зайцы, дятлы и совы. Животные используют лес как место для питания, укрытия и воспитания потомства.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902928" y="2681825"/>
            <a:ext cx="2128148" cy="11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облик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ярко эти леса выглядят осенью, когда лиственные деревья окрашиваются в жёлтые, красные и золотистые тона. Это одна из самых красивых природных зон умеренного пояса.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 — крупнейшая лесная зона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Тайга тянется широкой полосой в северной части Евразии и Северной Америки, образуя огромный пояс хвойных лесов.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масштабу и сплошности тайга — одна из важнейших лесных зон Северного полушария.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географии; сравнительная схема распространения тайги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16637" y="-150"/>
            <a:ext cx="373037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289000"/>
            <a:ext cx="47676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и лесотундра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лежит севернее тайги и отличается холодом, сильными ветрами и вечной мерзлотой. Тёплый сезон очень короткий, поэтому деревья почти не успевают вырасти.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119025" y="191470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Растительность тундры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леса здесь преобладают мхи, лишайники, карликовые берёзы и ивы. Низкие растения лучше переносят холод, ветер и бедные условия почвы.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40200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Лесотундра — это переходная полоса между тайгой и тундрой. В ней можно встретить редколесья, открытые участки и тундровую растительность на одной территории.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119025" y="3652350"/>
            <a:ext cx="2472900" cy="77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в холоде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растения приспосабливаются к короткому лету и длительной зиме. Здесь особенно важны экономия тепла, быстрый рост в тёплый период и выносливость.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4925" y="1153344"/>
            <a:ext cx="2727900" cy="18621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47225" y="1153344"/>
            <a:ext cx="2727900" cy="186211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1050" y="1153344"/>
            <a:ext cx="2727900" cy="18621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705150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у края моря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бедность почв, здесь встречаются животные, связанные с морем и побережьями. Белые медведи, тюлени, моржи и морские птицы используют льды как место отдыха, охоты и вывода потомства.
</a:t>
            </a:r>
            <a:endParaRPr lang="en-US" sz="909" dirty="0"/>
          </a:p>
        </p:txBody>
      </p:sp>
      <p:sp>
        <p:nvSpPr>
          <p:cNvPr id="12" name="Text 2"/>
          <p:cNvSpPr txBox="1"/>
          <p:nvPr/>
        </p:nvSpPr>
        <p:spPr>
          <a:xfrm>
            <a:off x="6529025" y="3261000"/>
            <a:ext cx="17865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растения и следы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 очень скудный: на свободных от льда участках растут мхи, лишайники и отдельные травы. Люди почти не живут здесь постоянно, поэтому природа сохраняет первозданный и очень хрупкий облик.
</a:t>
            </a:r>
            <a:endParaRPr lang="en-US" sz="880" dirty="0"/>
          </a:p>
        </p:txBody>
      </p:sp>
      <p:sp>
        <p:nvSpPr>
          <p:cNvPr id="13" name="Text 3"/>
          <p:cNvSpPr txBox="1"/>
          <p:nvPr/>
        </p:nvSpPr>
        <p:spPr>
          <a:xfrm>
            <a:off x="881275" y="3261000"/>
            <a:ext cx="1763100" cy="11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льда и ветра
</a:t>
            </a:r>
            <a:pPr algn="l" indent="0" marL="0">
              <a:lnSpc>
                <a:spcPct val="100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 кажутся почти безжизненными: здесь долго лежат снег и лёд, а каменистые участки открываются лишь на короткое лето. Сильный холод и ветры делают эту зону одной из самых суровых на Земле.
</a:t>
            </a:r>
            <a:endParaRPr lang="en-US" sz="909" dirty="0"/>
          </a:p>
        </p:txBody>
      </p:sp>
      <p:sp>
        <p:nvSpPr>
          <p:cNvPr id="14" name="Text 4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Арктические пустыни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природные условия влияют на жизнь в зоне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взаимосвязей от климата к хозяйственной деятельности человека.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223922"/>
            <a:ext cx="3170700" cy="89525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разных природных зон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природные условия влияют на почвенный покров в разных зонах.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плодородные почвы формируются в степях, а в тайге и пустынях почвы беднее и требуют особых условий для использования.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 Земли».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и животных к условиям среды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природные зоны требуют разных стратегий выживания: одни помогают пережить мороз, другие — жару и недостаток влаги.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организмы приспосабливаются к холоду и нехватке воды; именно эти условия сильнее всего ограничивают жизнь в природных зонах.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 Земли». Значения условные, для наглядного сравнения.
</a:t>
            </a:r>
            <a:endParaRPr lang="en-US" sz="116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Высотная поясность в горах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281005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Подножие гор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подножия климат обычно теплее, чем выше в горах, поэтому здесь часто располагаются леса и более богатая растительность.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857950" y="19439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высоты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подъёмом температура снижается, и леса сменяются смешанными и хвойными поясами, а затем становятся более редкими.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599450" y="1831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Субальпийский пояс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лесов появляются низкорослые кустарники и луга, где растения приспособлены к сильным ветрам и короткому лету.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75600" y="37995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Альпийские луга и камни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выше располагаются альпийские луга, а затем каменистые участки, где почвы почти нет и растительность очень скудная.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109300" y="3855700"/>
            <a:ext cx="2207100" cy="96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 ледники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самых больших высотах сохраняются снег и ледники. Здесь природные условия наиболее суровы, а жизнь почти отсутствует.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79305" y="736225"/>
            <a:ext cx="3189689" cy="3851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200" y="289000"/>
            <a:ext cx="50694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природные зоны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8728325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85600" y="1304307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полей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Освоение земель под пашню и пастбища меняет естественный покров. Вместо лесов, степных трав или болот появляются культурные растения, а почва быстрее истощается и разрушается.
</a:t>
            </a:r>
            <a:endParaRPr lang="en-US" sz="954" dirty="0"/>
          </a:p>
        </p:txBody>
      </p:sp>
      <p:sp>
        <p:nvSpPr>
          <p:cNvPr id="12" name="Text 3"/>
          <p:cNvSpPr txBox="1"/>
          <p:nvPr/>
        </p:nvSpPr>
        <p:spPr>
          <a:xfrm>
            <a:off x="385600" y="2022495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лесов
</a:t>
            </a:r>
            <a:pPr algn="l" indent="0" marL="0">
              <a:lnSpc>
                <a:spcPct val="8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сокращаются из-за заготовки древесины и расчистки территорий. Это уменьшает количество укрытий для животных, нарушает круговорот влаги и усиливает эрозию почв.
</a:t>
            </a:r>
            <a:endParaRPr lang="en-US" sz="969" dirty="0"/>
          </a:p>
        </p:txBody>
      </p:sp>
      <p:sp>
        <p:nvSpPr>
          <p:cNvPr id="13" name="Text 4"/>
          <p:cNvSpPr txBox="1"/>
          <p:nvPr/>
        </p:nvSpPr>
        <p:spPr>
          <a:xfrm>
            <a:off x="385600" y="2740633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и дороги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Города, трассы и промышленные объекты дробят природные территории на отдельные участки. Животным становится труднее мигрировать, а растениям — расселяться и сохранять привычные условия.
</a:t>
            </a:r>
            <a:endParaRPr lang="en-US" sz="954" dirty="0"/>
          </a:p>
        </p:txBody>
      </p:sp>
      <p:sp>
        <p:nvSpPr>
          <p:cNvPr id="14" name="Text 5"/>
          <p:cNvSpPr txBox="1"/>
          <p:nvPr/>
        </p:nvSpPr>
        <p:spPr>
          <a:xfrm>
            <a:off x="385600" y="3454312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Добыча полезных ископаемых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Карьерные работы и бурение сильно меняют рельеф и загрязняют окружающую среду. После них часто остаются нарушенные земли, где природе нужно много времени для восстановления.
</a:t>
            </a:r>
            <a:endParaRPr lang="en-US" sz="954" dirty="0"/>
          </a:p>
        </p:txBody>
      </p:sp>
      <p:sp>
        <p:nvSpPr>
          <p:cNvPr id="15" name="Text 6"/>
          <p:cNvSpPr txBox="1"/>
          <p:nvPr/>
        </p:nvSpPr>
        <p:spPr>
          <a:xfrm>
            <a:off x="385600" y="4167981"/>
            <a:ext cx="3956400" cy="58193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 природе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9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сухих районах особенно быстро усиливается опустынивание, а вблизи городов ухудшается качество воздуха и воды. Поэтому природные зоны нуждаются в охране и разумном использовании.
</a:t>
            </a:r>
            <a:endParaRPr lang="en-US" sz="95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угрозы для природных зон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Угрозы действуют одновременно: одни уничтожают места обитания, другие нарушают питание, размножение и сезонные миграции животных.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опасные воздействия связаны с прямым разрушением территорий и изменением климата, потому что они затрагивают сразу многие виды и природные связи.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9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 Земли». Значения условные, для сравнительной визуализации.
</a:t>
            </a:r>
            <a:endParaRPr lang="en-US" sz="1079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133023"/>
            <a:ext cx="3147000" cy="10690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материков Земли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природные зоны наиболее характерны для разных материков.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материках природные зоны распределены по-разному, но почти везде встречаются области засушливого климата и территории с лесами или травянистыми равнинами.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«Природные зоны Земли».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144" y="1691000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53707" y="1703833"/>
            <a:ext cx="239100" cy="212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28457" y="1691000"/>
            <a:ext cx="23820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02757" y="1691000"/>
            <a:ext cx="238200" cy="23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все природные зоны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37575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оболочка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природные зоны входят в единую оболочку Земли и связаны между собой обменом теплом, влагой, воздухом и живыми организмами.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83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Переходные границы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зонами редко бывает резкая граница. Чаще встречаются переходные территории, где смешиваются признаки соседних природных комплексов.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861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температуры и количества осадков постепенно меняет растительность, почвы и животный мир, поэтому зона может выглядеть иначе даже на небольшом расстоянии.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39450" y="2208625"/>
            <a:ext cx="19152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Хозяйственная деятельность способна ускорять изменения границ зон. Вырубка, распашка, добыча ресурсов и строительство усиливают преобразование природного облика территории.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 — это система, а не набор отдельных территорий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меняются по широте и высоте, потому что меняются тепло и влага. У каждой зоны свой облик, а их сохранение важно для природы и человека.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2026-06-02T10:10:18Z</dcterms:created>
  <dcterms:modified xsi:type="dcterms:W3CDTF">2026-06-02T10:10:18Z</dcterms:modified>
</cp:coreProperties>
</file>