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Южной Америки: от экватора до Патагонии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влажных лесов Амазонии до ветреной Патагонии — один материк, много климатов.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Южной Америки так разнообразен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тянется через несколько широт и получает разное количество тепла. Анды, океаны и ветры меняют влажность и температуру, поэтому рядом существуют и дождевые леса, и пустыни, и прохладные южные равнины.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формирования климата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положение, рельеф, течения и воздушные массы определяют климатические различия материка.
</a:t>
            </a:r>
            <a:endParaRPr lang="en-US" sz="13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+24…+28 °C
</a:t>
            </a:r>
            <a:endParaRPr lang="en-US" sz="5925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помогает Амазонии оставаться одним из самых влажных районов Земли.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температуры держатся здесь почти весь год.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характеристика Амазонии по школьным географическим данным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40" y="225"/>
            <a:ext cx="448047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и их климат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экваториальном лесу почти не бывает холодного времени года. Высокая температура сохраняется круглый год, поэтому растения растут непрерывно и не прекращают испарять влагу.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кратковременные ливни поддерживают очень влажный воздух. После дождя поверхность быстро нагревается, и испарение снова усиливается, возвращая сырость в нижние слои воздуха.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сырость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кроны деревьев задерживают капли воды и создают особый микроклимат. Под пологом леса воздух становится тише, темнее и влажнее, чем над открытой местностью.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лесного полога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Амазонка и её притоки постоянно подпитывают воздух влагой. Широкая водная сеть усиливает испарение и помогает сохранять влажность даже в самые жаркие дни.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Амазонки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727192"/>
            <a:ext cx="4776300" cy="22757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поясов Южной Америки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материка отличаются температурой, влажностью и сезонностью осадков.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ниже температуры и заметнее сезонные различия.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поясам Южной Америки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Субэкваториальный климат: смена влажного и сухого сезонов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сюда приходит много тёплого и влажного воздуха. Дожди идут часто, реки полноводны, а травы и деревья быстро набирают зелёную массу.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зиме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становится меньше, воздух суше, а растительность постепенно теряет сочность. В саваннах это особенно заметно по пожелтевшей траве.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дожди редки, и растения приспосабливаются к нехватке влаги. Такой ритм характерен для Бразилии, Венесуэлы и внутренних районов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Южной Америке выпадает больше всего осадков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показывает, насколько по-разному океан, течение и Анды влияют на увлажнение материка.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значительно влажнее запада: рельеф и холодное течение резко уменьшают осадки у тихоокеанского побережья.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климатическая характеристика регионов Южной Америки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пустыни и засушливые берега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Атакама на западном побережье Чили известна крайней сухостью. В некоторых местах дождей не бывает очень долго, и поверхность остаётся почти безжизненной.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 охлаждает прибрежный воздух и мешает образованию дождевых облаков. Вместо ливней здесь чаще возникают туманы и низкая облачность.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задерживают влажные воздушные массы, идущие с востока. Из-за этого в западных районах выпадает гораздо меньше осадков, чем в глубине материка.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Анд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 океаном жизнь здесь непроста: мало воды, сильное солнце и большие перепады влажности. Поэтому засушливые берега Южной Америки выглядят очень сурово.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41347"/>
            <a:ext cx="4453800" cy="17832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3044012"/>
            <a:ext cx="4453800" cy="17832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 и туманные берега
</a:t>
            </a:r>
            <a:endParaRPr lang="en-US" sz="2612" dirty="0"/>
          </a:p>
        </p:txBody>
      </p:sp>
      <p:sp>
        <p:nvSpPr>
          <p:cNvPr id="7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858800" y="1141077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дождь заменяет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западного побережья Южной Америки холодная вода заметно охлаждает воздух. Когда влажные массы поднимаются над морем, они часто превращаются в туман, а не в дождь. Поэтому побережье выглядит серым и прохладным даже рядом с океаном.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8800" y="3043742"/>
            <a:ext cx="40230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течение меняет 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 влияет не только на погоду, но и на рыболовство, природу и города на берегу. Туманы могут затруднять видимость, а прохладный воздух делает климат мягче, чем можно ожидать вблизи тропиков.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как климатический барьер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почти вдоль всего западного края материка и не пропускают влажные воздушные массы свободно. Поэтому климат по обе стороны гор заметно отличается.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Преграда для воздушных масс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наветренных склонах воздух поднимается, охлаждается и отдаёт влагу в виде дождей и снегов. За хребтом воздух становится суше, и осадков резко меньше.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 склонах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из-за гор западное побережье во многих местах получает мало влаги. Здесь легче формируются засушливые районы, чем на востоке материка.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запад побережья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быстро падает, поэтому в Андах от тёплого и влажного подножья можно перейти к холодным высокогорьям и вечным снегам.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 с высотой в Андах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и условий по мере подъёма в горы показывает высотную поясность, особенно заметную в Андах.
</a:t>
            </a:r>
            <a:endParaRPr lang="en-US" sz="13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Субтропический климат юга Бразилии, Уругвая и Аргентины
</a:t>
            </a:r>
            <a:endParaRPr lang="en-US" sz="2150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достаточно тепло, но жара обычно не столь изнуряющая, как ближе к экватору. Такие условия удобны для жизни и многих сельскохозяйственных работ.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температура заметно снижается, однако сильные морозы бывают редко. Из-за этого в регионе могут расти культуры, чувствительные к длительному холоду.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Прохладная зима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сравнительно равномерно, поэтому засушливые периоды выражены слабо. Реки и почвы получают влагу почти в любое время года.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в течение года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циклоны и атмосферные фронты быстро меняют состояние атмосферы. Поэтому в одни и те же сутки могут чередоваться облачность, ветер, дождь и прояснения.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переменчива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 направлению к югу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материка похолодание особенно заметно зимой, когда усиливаются ветры и возрастает ощущение холода даже при небольших плюсовых температурах.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снижение температуры от экватора к югу: широтное положение остаётся главным фактором, который меняет климат материка.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климатическим поясам Южной Америки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Патагонии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расположена далеко от экватора, поэтому здесь заметно холоднее, чем в большей части Южной Америки. Даже летом погода часто остаётся свежей и ветреной.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61587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воздух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441502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и близость океана способствуют постоянному движению воздуха. Из-за ветров климат кажется ещё суровее, а погода быстро меняется.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441514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4621426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задерживают влажные воздушные массы, и за горами образуется дождевая тень. Поэтому в Патагонии осадков сравнительно немного, особенно в восточных районах.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4621437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801357" y="2744376"/>
            <a:ext cx="208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и прохладный климат определяют растительность региона. Здесь широко распространены степи, сухие участки и полупустынные ландшафты.
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6801369" y="2231450"/>
            <a:ext cx="208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полупустыни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материка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климатические условия определяют растительность и облик природных зон Южной Америки.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и тепла, тем гуще растительность; при недостатке осадков формируются сухие ландшафты, а в прохладных районах преобладают степи и пустоши.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поясам и природным зонам Южной Америки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5" y="1081141"/>
            <a:ext cx="4213200" cy="1826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05" y="1081141"/>
            <a:ext cx="4213200" cy="1826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зоне ливней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Амазонии дороги и поселения часто зависят от рек. После сильных дождей низины могут затапливаться, а влажный воздух и заболоченные участки усложняют строительство и передвижение.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668635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сухих и горных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люди особенно ценят воду и используют орошение. В горах, наоборот, приходится учитывать резкие перепады температуры, крутые склоны и опасность оползней после ливней.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климат: жизнь, хозяйство, риски
</a:t>
            </a:r>
            <a:endParaRPr lang="en-US" sz="3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ветры и движение влажного воздуха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океанические ветры, горы и перенос влаги определяют распределение осадков в Южной Америке.
</a:t>
            </a:r>
            <a:endParaRPr lang="en-US" sz="13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проблемы и изменения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может усиливать нехватку влаги в уже сухих районах. Тогда возрастает риск пожаров, а растения и животные сильнее страдают от длительного недостатка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пожары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многие ледники уменьшаются, потому что тёплые периоды становятся продолжительнее. Это опасно для рек, которые питаются талой водой в засушливое время.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осадки становятся более резкими и обильными. Из-за этого повышается опасность наводнений, размыва почв и повреждения дорог и мостов.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Южной Америки особенно важно сохранять леса Амазонии и экономно использовать воду. Эти меры помогают уменьшить последствия климатических изменений для природы и людей.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леса и воду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который меняет весь материк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показывает, как широта, горы и океаны создают на одном материке и влажные леса, и пустыни, и прохладные степи. Именно климат определяет жизнь людей, природу и хозяйство.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2026-06-02T11:49:17Z</dcterms:created>
  <dcterms:modified xsi:type="dcterms:W3CDTF">2026-06-02T11:49:17Z</dcterms:modified>
</cp:coreProperties>
</file>