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2689" y="450000"/>
            <a:ext cx="4123323" cy="42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1188525"/>
            <a:ext cx="3803100" cy="22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Древнееврейское царство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3558271"/>
            <a:ext cx="3803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племён к царству, храму и изгнанию.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975" y="1612627"/>
            <a:ext cx="3363900" cy="2913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древнееврейского царства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государство возникло в Ханаане и прошло путь от племенного союза до царской власти, Иерусалима и храма. Его история повлияла на религию, закон и память многих поколений.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Ханаан и выгодное положение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60150" y="1640853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великими державами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60150" y="1845475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Ханаан находился между Египтом и Месопотамией, поэтому через него проходили важные торговые пути. Такое положение делало регион желанным для соседних держав и выгодным для обмена.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60150" y="4038097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поселения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0150" y="4242719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строили там, где было легче обороняться и получать воду. Поэтому рядом существовали земледельческие долины, пастбища и укреплённые поселения, зависящие друг от друга.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660150" y="3239016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60150" y="3443638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вдоль Средиземного моря и через Иорданскую долину связывали разные области. По ним двигались купцы, воины и послы, а вместе с ними — новости и влияние других культур.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60150" y="2439934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хозяйство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660150" y="2644556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Иордан давала воду для поселений, а холмы Иудеи помогали защищать города. Сухие степи больше подходили для пастушества, чем для крупных полей.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известно о царстве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01500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книги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01500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исследователи обращаются к библейским книгам, где сохранён рассказ о царях, войнах и храме. Эти тексты дают общий исторический каркас, но требуют проверки другими источниками.
</a:t>
            </a:r>
            <a:endParaRPr lang="en-US" sz="696" dirty="0"/>
          </a:p>
        </p:txBody>
      </p:sp>
      <p:sp>
        <p:nvSpPr>
          <p:cNvPr id="13" name="Text 4"/>
          <p:cNvSpPr txBox="1"/>
          <p:nvPr/>
        </p:nvSpPr>
        <p:spPr>
          <a:xfrm>
            <a:off x="2676621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соседей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76621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надписи соседних государств. В них встречаются упоминания о походах, дани и правителях, которые помогают увидеть древнееврейское царство глазами его соперников.
</a:t>
            </a:r>
            <a:endParaRPr lang="en-US" sz="696" dirty="0"/>
          </a:p>
        </p:txBody>
      </p:sp>
      <p:sp>
        <p:nvSpPr>
          <p:cNvPr id="15" name="Text 6"/>
          <p:cNvSpPr txBox="1"/>
          <p:nvPr/>
        </p:nvSpPr>
        <p:spPr>
          <a:xfrm>
            <a:off x="4746848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следы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46848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изучают археологические находки: укрепления, керамику, печати и остатки городов. Они показывают, как люди жили, строили и защищали свои поселения.
</a:t>
            </a:r>
            <a:endParaRPr lang="en-US" sz="775" dirty="0"/>
          </a:p>
        </p:txBody>
      </p:sp>
      <p:sp>
        <p:nvSpPr>
          <p:cNvPr id="17" name="Text 8"/>
          <p:cNvSpPr txBox="1"/>
          <p:nvPr/>
        </p:nvSpPr>
        <p:spPr>
          <a:xfrm>
            <a:off x="6817073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17073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все данные сопоставляют между собой. Если текст и находки подтверждают друг друга, картина прошлого становится точнее и надёжнее.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450000"/>
            <a:ext cx="6070800" cy="14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племён к государству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690200" y="3445925"/>
            <a:ext cx="24045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Племенной союз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90200" y="3874863"/>
            <a:ext cx="24045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Израильтяне жили как отдельные племена, связанные предками, обычаями и верой. Управляли старейшины, а в трудные моменты — военные вожди.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55226" y="3265583"/>
            <a:ext cx="24045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единстве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3455226" y="3694521"/>
            <a:ext cx="24045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Набеги соседей, особенно филистимлян, показали слабость разрозненной защиты. Всё чаще звучала мысль о едином правителе и общей армии.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20251" y="2680527"/>
            <a:ext cx="24045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 монархии
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6220251" y="3109465"/>
            <a:ext cx="24045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царской власти стало ответом на внешнюю угрозу и внутренние споры. Так начался переход от союза племён к государству.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450" y="1764500"/>
            <a:ext cx="900000" cy="80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0800" y="1714500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2850" y="1804500"/>
            <a:ext cx="900000" cy="7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1150" y="1714500"/>
            <a:ext cx="900000" cy="90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правления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762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правитель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62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Саул стал первым царём и объединил племена перед общей опасностью. Его власть была важным шагом к государству, хотя ещё не опиралась на прочную традицию.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813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государства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7813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Саул подготовил почву для следующих царей. При нём идея единого государства стала реальностью, а не только желанием в трудные времена.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796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Непростая власть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796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правление показало, что монархия может объединять людей, но требует доверия и поддержки. Без этого власть остаётся непрочной и уязвимой.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79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оборона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25779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задачей Саула была защита народа. Он собирал воинов, укреплял порядок и пытался сделать оборону более организованной, чем при племенных вождях.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5025" y="1491146"/>
            <a:ext cx="4177800" cy="32231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правления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56550" y="4028299"/>
            <a:ext cx="34098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правителе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56550" y="4307149"/>
            <a:ext cx="3409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Давида стало символом царской линии. Позже оно напоминало о времени, когда государство казалось особенно сильным и сплочённым.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056550" y="1952949"/>
            <a:ext cx="34098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как центр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56550" y="2231799"/>
            <a:ext cx="3409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сделал Иерусалим столицей и укрепил власть царя над разными племенами. Город стал не только политическим центром, но и знаком нового единства.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1056550" y="2990624"/>
            <a:ext cx="34098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державы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1056550" y="3269474"/>
            <a:ext cx="3409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нём царство расширило влияние и укрепило безопасность границ. Учебные источники связывают его правление с победами над соседями и ростом авторитета династии.
</a:t>
            </a:r>
            <a:endParaRPr lang="en-US" sz="8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250" y="1435450"/>
            <a:ext cx="3273600" cy="22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расцвету и напряжению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5790850" y="450000"/>
            <a:ext cx="2877000" cy="2442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храма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90850" y="790307"/>
            <a:ext cx="2877000" cy="5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Соломон начал масштабное строительство в Иерусалиме. Самым известным его делом стал храм, который превратился в главный религиозный символ царства.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790850" y="1590042"/>
            <a:ext cx="2877000" cy="2442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и укрепления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90850" y="1930349"/>
            <a:ext cx="2877000" cy="5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возводились дворец и укрепления. Это усиливало престиж власти и делало столицу похожей на крупный центр управления.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790850" y="2730084"/>
            <a:ext cx="2877000" cy="2442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нагрузки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5790850" y="3070391"/>
            <a:ext cx="2877000" cy="5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проектов требовались деньги, рабочие и чиновники. Поэтому выросли налоги и повинности, а жизнь многих людей стала тяжелее.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5790850" y="3870125"/>
            <a:ext cx="2877000" cy="2442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конфликта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790850" y="4210432"/>
            <a:ext cx="2877000" cy="5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 порядок сосуществовали с недовольством. Именно эта напряжённость позже ослабила единство государства и подготовила его разделение.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1462506"/>
            <a:ext cx="2666400" cy="2158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2350" y="1462298"/>
            <a:ext cx="2663700" cy="2159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0625" y="1462298"/>
            <a:ext cx="2663700" cy="215905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17500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в центре города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17500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холме Иерусалима стоял храм — не просто здание, а знак связи народа с Богом. К нему относились как к сердцу государства, куда стекались жертвы, люди и надежды на порядок.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140957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путях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40957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столицу проходили дороги, связывавшие страну с соседями. Поэтому Иерусалим был удобен не только для религии, но и для торговли, дипломатии и контроля над путями.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379232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из столицы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79232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Иерусалима правитель управлял страной, собирал налоги и направлял войско. Центральная власть делала решения быстрее, но и требовала большего подчинения от всех областей.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17" name="Text 7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 и веры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царства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царство было крупнее и располагало большими ресурсами, но оба государства после разделения действовали раздельно.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точные числа, а главное различие: север имел больше территорий и ресурсов, но политическое единство уже было утрачено.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учебной темы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основные культуры кормили семьи и обеспечивали обмен между деревнями и городами.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культуры кормили семьи и обеспечивали обмен между деревнями и городами.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главных товара проходили по караванным путям и связывали страну с соседями.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товара поддерживали торговлю и пополняли царскую казну.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Бог объединял веру, закон и представление о справедливой жизни в единую традицию.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Библейская традиция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 объединял веру, закон и представление о справедливой жизни в единую традицию.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заповеди к справедливости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религиозные нормы превращались в общественные правила и судебные решения.
</a:t>
            </a:r>
            <a:endParaRPr lang="en-US" sz="14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самых известных образа пророков в учебных примерах напоминают о нравственном выборе и ответственности власти.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Библейская традиция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самых известных образа пророков напоминают о нравственном выборе и ответственности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 и войны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479150" y="109365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Вавилона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79161" y="14528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усилился позже, но действовал решительно: осады, разрушения и переселения становились способом контроля над покорёнными народами. Так исчезла самостоятельность Иудеи.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479150" y="320240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пути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79161" y="35616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приносили доход, но в военное время становились и причиной конфликтов. Контроль над дорогами был важен не меньше, чем крепости и стены.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905950" y="555625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Ассирии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905941" y="9148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Ассирийские цари расширяли владения на запад и требовали дань от зависимых земель. Для царств это означало потерю свободы и необходимость постоянно содержать войско.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905950" y="266435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изнутри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3905941" y="30235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царство было уязвимее из-за политической раздробленности и борьбы за власть. Внутренние споры делали оборону слабее и мешали договариваться с соседями.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 изгнание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столицы и храма ударила не только по власти, но и по повседневной жизни: люди лишились привычного центра веры и управления.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пало Северное царство, затем Иудея; между событиями прошло более века, но оба удара завершили эпоху независимых древнееврейских государств.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книги Царств; историческая хронология Ассирии и Вавилона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культурной памяти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39525" y="1867750"/>
            <a:ext cx="30345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память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39525" y="2313225"/>
            <a:ext cx="3034500" cy="7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рассказы и родовые предания сохраняли память о прошлом, даже когда государство было утрачено. Так история народа продолжала жить в устной форме.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469975" y="1867750"/>
            <a:ext cx="30345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 потомков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469975" y="2313225"/>
            <a:ext cx="3034500" cy="7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на родину традиции о едином Боге, законе и Иерусалиме стали основой иудейской жизни на многие века.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3054750" y="3564125"/>
            <a:ext cx="30345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текстов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054750" y="4009600"/>
            <a:ext cx="3034500" cy="7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тексты стали переписывать и собирать внимательнее: закон, молитвы и исторические повествования помогали удержать общую идентичность в чужих землях.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485355"/>
            <a:ext cx="3777900" cy="12500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и главные выводы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увидеть, как менялись власть, столица и судьба царства на каждом этапе.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движется от объединения к распаду, но Иерусалим и религиозная память остаются главным связующим центром.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царство важно до сих пор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Древнееврейское царство показало, как из союза племён может вырасти государство, а его память переживает политическое падение благодаря вере, текстам и идее справедливого закона.
</a:t>
            </a:r>
            <a:endParaRPr lang="en-US" sz="168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2026-07-26T10:26:17Z</dcterms:created>
  <dcterms:modified xsi:type="dcterms:W3CDTF">2026-07-26T10:26:17Z</dcterms:modified>
</cp:coreProperties>
</file>