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have you done to help people? — тема урока английского языка в 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о добрых поступках простыми фразами на английском.
</a:t>
            </a:r>
            <a:endParaRPr lang="en-US" sz="29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помощи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разговорную практику с привычной жизнью пятиклассников: дома, в школе, среди друзей. На уроке легко тренировать короткие ответы, полезные глаголы действия и конструкцию have/has в понятных ситуациях.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02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105694"/>
            <a:ext cx="517045" cy="41363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80213" y="2057985"/>
            <a:ext cx="493146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помощи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 дела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carry, clean, share, listen и explain описывают конкретное действие. С ними ответ звучит ясно: кто-то несёт, убирает, делится, слушает или объясняет задание.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help, help out и lend a hand помогают сказать, что человек поддержал другого. Они подходят для коротких ответов о помощи дома, в школе и в общении с друзьями.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Friend, classmate, teacher, neighbour и family показывают, кому была оказана помощь. Такие слова делают фразу точнее и помогают связать английский с реальными людьми вокруг ученика.
</a:t>
            </a:r>
            <a:endParaRPr lang="en-US" sz="1195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homework, bag, books и lunch часто встречаются в примерах для пятого класса. Они легко соединяются с действиями и помогают строить короткие, понятные предложения.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kind, useful, friendly, polite и careful описывают хороший поступок и отношение к людям. Они помогают не только назвать действие, но и показать его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 может помогать каждый день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ученик может помочь с уборкой, вымыть посуду или убрать вещи на место. Такие дела простые, но они показывают ответственность и внимание к семье.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помощь часто связана с учебниками, тетрадями, доской и подготовкой места к уроку. Даже небольшое действие делает работу класса быстрее и аккуратнее.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Другу можно объяснить задание, поделиться ручкой или поддержать добрым словом. Иногда именно такая помощь помогает почувствовать себя увереннее и спокойнее.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школьник помогает не одному человеку, а всей группе: приносит материалы, собирает тетради или готовит кабинет к занятию. Это тоже важный добрый поступок.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526" y="1935209"/>
            <a:ext cx="3609573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для рассказа о помощи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помогают быстро назвать поступок и сделать ответ конкретным.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глаголы делают ответ понятным, а пример сразу показывает ситуацию и место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базовой лексики для темы «What have you done to help people?»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короткий ответ на вопрос о помощи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Скажите коротко и ясно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пятого класса лучше подходят небольшие предложения без лишних деталей. Их легче произносить, проверять и запоминать: I have helped my sister. I have shared my lunch.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Уточните, кому помогли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звучал естественнее, можно добавить человека или предмет: my sister, my friend, my lunch. Так фраза становится конкретной и понятной собеседнику.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Добавьте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 ставят глагол в третьей форме или форме Past Participle. Для урока удобно использовать helped, cleaned, shared и carried, потому что они знакомы и легко запоминаются.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Начните с I have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сначала называют местоимение и вспомогательное слово have. Такая основа сразу показывает, что речь идёт о выполненном действии и подходит для простого школьного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ответ на вопрос What have you done to help people?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ученику быстро выбрать ситуацию, действие и готовую фразу.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помощи чаще встречаются в жизни учеников 5 класса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младшем подростковом возрасте чаще всего вспоминают помощь дома и в школе. Эти ситуации легче связать с личным опытом и короткими фразами на английском.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 лидируют; помощь друзьям и соседям встречается реже, но расширяет словарь и круг ситуаций.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жизненных ситуаций для учеников 5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описания доброго поступка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helped my mother и I cleaned the table подходят для рассказа о домашних делах. Они показывают, что помощь может быть обычной, но очень полезной для семьи.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учёбе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helped my classmate with homework помогает описать поддержку в учёбе. Такой пример особенно удобен, когда нужно сказать, что ученик объяснил задание или подсказал шаг.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к людям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gave my seat to an older person показывает уважение и внимание к другим. Она подходит, когда нужно назвать вежливый и заметный хороший поступок.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 listened to my friend and I shared my things помогают говорить не только о действиях, но и о внимании, участии и дружеской поддержке.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школе: примеры из учебной жизни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вместе ищут нужную страницу в учебнике и сверяют ответ по образцу. Один подсказывает другу новое слово, а второй быстро понимает задание. Такая помощь делает работу спокойнее и помогает не отставать от класса.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партой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один ученик помогает другому собрать тетради, протереть доску и подготовить книги к занятию. Они работают рядом, поэтому действия идут быстро и дружно. В такой сцене легко показать английскую фразу о помощи однокласснику.
</a:t>
            </a:r>
            <a:endParaRPr lang="en-US" sz="10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точный ответ помогает назвать действие, человека и место. Это делает фразу понятнее и показывает, что ученик умеет говорить не только коротко, но и конкретно.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ответы содержат больше смысла: они показывают, кому помогли, что сделали и в какой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«What have you done to help people?»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и более точных ответов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326" y="2057985"/>
            <a:ext cx="445422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2051" y="2082714"/>
            <a:ext cx="517045" cy="4595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5238" y="2105694"/>
            <a:ext cx="517045" cy="41363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8034" y="2057985"/>
            <a:ext cx="509053" cy="50905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have +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используется have или has и третья форма глагола. Для школьного уровня это удобно: I have helped, I have cleaned, I have shared. Фраза остаётся простой и правильной.
</a:t>
            </a:r>
            <a:endParaRPr lang="en-US" sz="1084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модель звучит так: What have you done to help people? Она помогает ученику вспомнить опыт и ответить коротко, опираясь на личные действия, а не на длинное объяснение.
</a:t>
            </a:r>
            <a:endParaRPr lang="en-US" sz="1182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особенно полезны глаголы help, clean, share и carry. Они легко связываются с повседневными делами дома, в классе и по дороге, поэтому быстро запоминаются учениками.
</a:t>
            </a:r>
            <a:endParaRPr lang="en-US" sz="1084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пятого класса лучше всего подходят лаконичные ответы: I have helped my mum. I have cleaned my desk. Такая форма звучит естественно и легко произносится на уроке.
</a:t>
            </a:r>
            <a:endParaRPr lang="en-US" sz="1099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 have not helped today встречается реже, но полезна для понимания структуры. Она показывает, как строится отрицание и помогает лучше различать утвердительные и отрицательные ответы.
</a:t>
            </a:r>
            <a:endParaRPr lang="en-US" sz="1027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темы: I have done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помогают сильнее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может быть заметной даже в маленьких делах: одно слово, одно объяснение или одна вещь, переданная вовремя, меняют настроение и ход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дают действия, которые одновременно поддерживают человека и упрощают его задачу.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оценка по теме урока, 2025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устный ответ о помощи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 модели ответа на вопрос What have you done to help people? и опорным ситуациям из школьной жизни.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have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сказать I helped my mum вместо нужной модели с have, когда вопрос требует ответа в форме I have helped. Важно слышать структуру вопроса и повторять её.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порядка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ставят слова в неправильном порядке и фраза звучит неестественно. Лучше опираться на простую схему: I + have + глагол + дополнение, например I have cleaned my desk.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без структуры труднее произнести и запомнить. Для пятого класса лучше выбрать одно действие и одно уточнение, чтобы ответ звучал понятно и уверенно.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слова в ответе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английскую фразу вставлять русские слова, ответ теряет ясность. Полезнее заранее выучить готовые образцы, например I have explained the rule to my friend.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ответах по теме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Мини-история: один ученик помог другому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 почувствовал себя увереннее и не боялся задать вопрос ещё раз. Эта история хорошо подходит для ответа на уроке, потому что связана с реальной школьной жизнью.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стало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работа пошла быстрее, и задание было выполнено без лишнего стресса. Такой случай показывает, что помощь в учебе может быть очень простой, но полезной.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Объяснил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ученик коротко объяснил правило своими словами и показал пример в тетради. Благодаря этому однокласснику стало легче понять, что нужно сделать дальше.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Заметил трудность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увидел, что сосед по парте не понял задание. Он не стал ждать, а сразу предложил помощь и спокойно спросил, что именно вызывает затруднение.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лучше всего подходят для темы помощи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четырёх групп помогают быстро строить ответы: что сделал, кому помог, где это было и какое чувство осталось после доброго поступка.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держит в памяти действия, людей, места и чувства, ему легче говорить связно и без пауз.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урока по теме помощи людям, 2025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опоры делают ответ понятным: действие, человек и результат.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ученика этого возраста три опоры помогают говорить без длинной подготовки: что сделал, кому помог и что изменилось после поступка.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устного ответа по теме урока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готовых ответов для 5 класса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помогают быстрее отвечать на уроке и снижают страх ошибки. Их удобно запомнить и использовать в похожих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шаблоны позволяют быстро построить ответ и легко заменить одно действие на другое.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«What have you done to help people?»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как сказать по-английски о своей помощи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помогает говорить о добрых поступках простыми английскими фразами. Если знать нужные глаголы и модель What have you done to help people? , ответ получится точным и уверенным.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2026-05-30T10:16:33Z</dcterms:created>
  <dcterms:modified xsi:type="dcterms:W3CDTF">2026-05-30T10:16:33Z</dcterms:modified>
</cp:coreProperties>
</file>