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 эволюция протистов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клетка стала множеством форм жизни?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живут в воде, почве и даже в других организмах. Они часто невидимы без микроскопа, но помогают понять, как устроены одноклеточные формы жизни и как возникло их разнообразие.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вокруг нас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2" y="1161425"/>
            <a:ext cx="3572785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протистов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9967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протиста имеет ядро, цитоплазму и мембранные органоиды. Это сближает их с растениями, животными и грибами, хотя сами протисты очень разнообразны по строению.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7656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протисты перемещаются с помощью жгутиков, ресничек или ложноножек. Эти приспособления помогают им искать пищу, избегать неблагоприятных условий и занимать разные среды обитания.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5345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протистов встречаются автотрофы, гетеротрофы и миксотрофы. Одни сами создают органические вещества, другие заглатывают готовую пищу, а третьи сочетают оба способа.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3034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протисты размножаются бесполым путём, быстро увеличивая численность. У некоторых видов есть и половой процесс, который помогает наследственному разнообразию и приспособлению к среде.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78175" y="40723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размеры, большие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протистов микроскопические, но по устройству и образу жизни они сильно отличаются друг от друга. Именно поэтому их считают одной из самых неоднородных групп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0" y="25"/>
            <a:ext cx="338211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Амёба: движение и питание без постоянной формы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не имеет постоянной формы тела. Она всё время меняет очертания, образуя ложноножки, благодаря которым может медленно ползти по поверхности.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пищи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Ложноножки помогают амёбе окружать частицу пищи и втягивать её внутрь клетки. Так она захватывает мелкие организмы и органические остатки из окружающей среды.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внутри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 пищеварительную вакуоль, где расщепляется с помощью ферментов. После этого питательные вещества используются клеткой, а ненужные остатки выводятся наружу.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чаще всего встречаются в пресных водоёмах, лужах и во влажной почве. Такие условия удобны для их движения, питания и сохранения влаги.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38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Инфузории: сложная организация одной клетки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на 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покрыта множеством ресничек. Их слаженные движения помогают ей быстро плавать и направлять частицы пищи к клеточному рту.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рот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поступает через особый участок клетки, где образуются пищеварительные вакуоли. Такой способ питания позволяет инфузории эффективно использовать мелкие пищевые частицы.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ядра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инфузории есть большое и малое ядро. Большое управляет жизнедеятельностью клетки, а малое участвует в размножении и передаче наследственной информации.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одной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показывает, что даже одноклеточный организм может иметь высокую степень организации. Разные части клетки выполняют разные функции, как в небольшом живом «механизме».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зелёная: признаки растений и животных
</a:t>
            </a:r>
            <a:endParaRPr lang="en-US" sz="2715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 свету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содержит хлоропласты и при освещении создаёт органические вещества самостоятельно. Поэтому она во многом похожа на растения.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света мало, эвглена может использовать готовые органические вещества. Такая гибкость помогает ей выживать в изменяющихся условиях водоёма.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жгутиком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передвижения эвглена использует жгутик. Он помогает ей активно перемещаться в воде и находить более благоприятные участки среды.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Светочувствительный глазок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Глазок помогает эвглене реагировать на свет и выбирать освещённые места. Это особенно важно для организма, который зависит и от фотосинтеза, и от готовой пищи.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протистов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протистов используют питание, которое лучше всего подходит их среде обитания и образу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две крупные стратегии — автотрофная и гетеротрофная; миксотрофия делает приспособление к условиям особенно гибким.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«Протисты»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как важная часть мира протистов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органики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создают органические вещества из углекислого газа и воды. Поэтому они служат основой многих водных пищевых цепей и поддерживают жизнь большого числа организмов.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разных формах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водорослей есть одноклеточные, колониальные и многоклеточные виды. Такое разнообразие показывает, что в мире протистов возможны разные уровни организации.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кислорода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вносит большой вклад в образование кислорода на Земле. Это особенно важно для водных экосистем и для жизни многих организмов на суше.
</a:t>
            </a:r>
            <a:endParaRPr lang="en-US" sz="136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«Цветение»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массовом размножении водорослей вода мутнеет и теряет прозрачность. При этом содержание кислорода может снижаться, что ухудшает условия для рыб и других водных животных.
</a:t>
            </a:r>
            <a:endParaRPr lang="en-US" sz="11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протистов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сильно могут различаться протисты по движению, питанию и значению, оставаясь при этом эукариотами.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группами касаются строения и образа жизни, но общий признак один: все они относятся к эукариотам.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«Многообразие протистов»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могли усложняться протисты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основных этапов и появление разных линий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клетке эукариот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клетка
</a:t>
            </a:r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ранней эукариотической клетки уже были ядро и мембранные структуры, но не хватало некоторых важных органоидов для более эффективной жизни.
</a:t>
            </a:r>
            <a:endParaRPr lang="en-US" sz="135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бактерий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клетка захватила другие бактерии, но не переварила их. Они стали жить внутри хозяина и постепенно превратились в митохондрии и хлоропласты.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органоиды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такие органоиды стали передаваться дочерним клеткам. Это повысило жизнеспособность организмов и стало важным шагом в эволюции эукариот.
</a:t>
            </a:r>
            <a:endParaRPr lang="en-US" sz="12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протисты так разнообразны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освоили пресные и морские воды, влажную почву и организмы-хозяева. В каждой среде отбирались свои признаки, поэтому возникло множество форм и способов существования.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водоёмы разделялись, а условия менялись, отдельные группы оказывались изолированными. Это ускоряло появление новых приспособлений и отличий между видами.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хорошо освещённых водоёмах выгоден фотосинтез, а там, где много готовой органики, преимущество получают виды, питающиеся уже созданными веществами.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существовали очень давно и успели пройти длительный путь изменений. Поэтому рядом существуют и простые подвижные формы, и более сложные, похожие на растения организмы.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одиночные клетки начинают действовать вместе
</a:t>
            </a:r>
            <a:endParaRPr lang="en-US" sz="2507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как первый союз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зелёных водорослей клетки соединяются в колонию, но каждая из них ещё сохраняет самостоятельность. Такая организация помогает лучше держаться в воде и использовать свет более равномерно.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колонии клетки не просто находятся рядом: они начинают согласованно двигаться и делиться обязанностями. Благодаря этому вся группа становится устойчивее к течению, высыханию и другим неблагоприятным условиям.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многоклеточности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образ жизни показывает, как из отдельных клеток может возникнуть более сложная система. Это важный этап эволюции, который подготовил появление настоящих многоклеточных организмов.
</a:t>
            </a:r>
            <a:endParaRPr lang="en-US" sz="10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протистов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протистов по-разному приспособлены к жизни в воде. Одни активно перемещаются, другие почти неподвижны и лучше приспособлены к фотосинтезу.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набору признаков видно, что протисты объединены не внешним видом, а общим уровнем организации клетки и разнообразием приспособлений.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основным группам протистов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протисты поддерживают экосистемы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Планктонные протисты служат пищей для мелких животных и личинок. Без этого начального звена водные пищевые цепи стали бы намного беднее и менее устойчивыми.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участвуют в разложении органических остатков и возвращают вещества в среду. Это помогает поддерживать естественный обмен в почве и воде.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образуют органические вещества из углекислого газа и воды. Тем самым они превращают энергию света в пищу для многих организмов водоёма.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протистов становится слишком много или слишком мало, меняется весь состав сообщества. Поэтому они важны для равновесия экосистем и их биологического 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протисты и болезни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протисты могут попасть в организм через укусы насекомых, грязную воду или загрязнённую пищу. Поэтому чистота воды и соблюдение гигиены особенно важны.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паразит передаётся через комаров и поражает человека в нескольких стадиях развития. Он опасен тем, что размножается внутри организма и нарушает работу крови.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живёт в кишечнике человека и может вызывать тяжёлое расстройство пищеварения. Заражение чаще связано с плохо вымытыми продуктами и водой сомнительного качества.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 мешают нормальной работе кишечника и ослабляют организм. Хотя они микроскопические, последствия их присутствия могут быть серьёзными, особенно у детей.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проходит путь через двух хозяев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малярийный плазмодий сменяет человека и комара Anopheles в ходе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7085"/>
            <a:ext cx="4392900" cy="17377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вред протистов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значение протистов зависит от их образа жизни и роли в экосистеме.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протисты поддерживают жизнь водоёмов, а другие вызывают болезни. Поэтому их роль нельзя оценивать одинаково для всех групп.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971" y="1412250"/>
            <a:ext cx="2328059" cy="231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771" y="1412250"/>
            <a:ext cx="2328059" cy="231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чистой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протисты очень чувствительны к изменениям среды, поэтому по их составу можно судить о качестве воды. Учёные используют такие виды как живые подсказки о состоянии водоёма и степени его загрязнения.
</a:t>
            </a:r>
            <a:endParaRPr lang="en-US" sz="947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 древних морей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диатомовых водорослей есть прочные кремнёвые оболочки. После отмирания они сохраняются в осадках, и по этим остаткам исследователи узнают, какими были древние водоёмы и климат.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под микроскопом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протистов помогает понять строение клетки, работу органоидов и эволюцию эукариот. На уроках биологии они становятся удобным примером того, как микромир связан с большими природными процессами.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протисты помогают науке и людям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 — важная ступень в истории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 показывают, как разнообразной может быть одна клетка и как из простых форм возникли сложные организмы. Их изучение помогает понять эволюцию эукариот, роль органоидов и значение микромира для природы и человека.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2026-05-31T20:42:26Z</dcterms:created>
  <dcterms:modified xsi:type="dcterms:W3CDTF">2026-05-31T20:42:26Z</dcterms:modified>
</cp:coreProperties>
</file>