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живой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движутся, приспосабливаются и выживают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биологам изучать движение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живым организмам находить пищу, избегать опасности и приспосабливаться к среде. Оно по-разному проявляется у животных, растений и человека, поэтому биологи рассматривают его как важный признак жизни и выживания.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 свойство живых организмов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 остаются полностью неподвижными: они отвечают на изменения света, температуры, влажности и других условий, меняя положение тела или отдельных частей.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одноклеточных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перемещение обеспечивают жгутики, реснички или ложноножки. Эти структуры помогают им двигаться к пище и более благоприятным условиям.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животных движение связано с работой мышц, костей и нервной системы. Благодаря этому они могут быстро менять положение и передвигаться в пространстве.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необходимо для поиска ресурсов, защиты от опасности и освоения новых мест обитания. Без него живые организмы хуже приспосабливались бы к 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двигаются одноклеточные организмы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перемещается с помощью ложноножек: она как бы перетекает в новое место, постепенно меняя форму тела и направляясь туда, где есть пища.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движется благодаря множеству ресничек. Их слаженная работа позволяет ей быстро плыть в воде и искать более подходящие условия существования.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передвигается при помощи жгутика. Такое движение помогает ей перемещаться к свету и находить среду, удобную для 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животных в разных средах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 используют конечности, чтобы ходить, бегать или прыгать. Их тело обычно приспособлено к опоре на поверхность и удержанию равновесия при движении.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основную роль играют крылья и перья. Такая организация тела позволяет им подниматься в воздух, удерживаться в полёте и маневрировать.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движение обеспечивают плавники, хвост и обтекаемая форма тела. Эти особенности уменьшают сопротивление воды и помогают быстро и точно перемещаться.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животных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передвигаются по-разному, и это связано с их строением и средой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движения зависит от среды обитания и особенностей тела: чем лучше они согласованы, тем эффективнее передвижение.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«Животные»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движения встречаются у животных чаще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сравнение распространённых способов передвижения у животных. Значения условные и отражают школьную классификацию, а не точные биологические подсчёты.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ходьба и бег, потому что они характерны для многих наземных животных. Способ движения тесно связан со средой обитания.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по школьной классификации способов движения животных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человека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тело человека, придаёт ему форму и защищает внутренние органы. Череп оберегает мозг, а грудная клетка — сердце и лёгкие.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суставы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соединяются суставами, которые дают возможность сгибать и разгибать конечности. Без суставов движения были бы жёсткими и сильно ограниченными.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 и расслабляются, создавая силу для движения. Именно они помогают человеку ходить, писать, поднимать предметы и выполнять точные действия.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системы работают вместе: кости служат рычагами, суставы обеспечивают подвижность, а мышцы приводят тело в движение по сигналам нервной системы.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 человека: от сигнала к действию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нервная система, мышцы, скелет и суставы работают вместе.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суставы важны для движения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связывают кости между собой и делают возможными сгибание, поворот и другие движения. Именно они обеспечивают подвижность рук, ног и туловища.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подвижные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двигаются плечи, локти, колени и тазобедренные суставы. В этих участках человек может совершать широкий набор движений.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хряща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костей есть хрящ, который уменьшает трение при движении. Благодаря этому сустав работает мягче, а кости меньше изнашиваются.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связок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удерживают кости в правильном положении и помогают суставу оставаться устойчивым. Это важно, чтобы движение было не только свободным, но и безопасным.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 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подоконнике комнатное растение словно тянется к свету: его стебель постепенно поворачивается к окну. Так растение получает больше света для роста и образования питательных веществ. Изменение заметно не сразу, но со временем направление побега становится очевидным.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и 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днём обращает соцветие к солнечным лучам, как будто следит за их движением. Это помогает растению лучше использовать свет. Такие изменения особенно хорошо видны в ясную погоду, когда освещённость меняется в течение дня.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цветки раскрываются утром и закрываются вечером, реагируя на смену освещения и температуры. Для растения это способ защитить нежные части и приспособиться к условиям среды. Движение здесь не похоже на ходьбу, но остаётся важной формой реакции.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Тропизмы и настии у растений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тропизмы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Тропизмы — это направленные ростовые движения, когда орган растения отклоняется к раздражителю или от него. Они помогают побегам, корням и листьям занимать более выгодное положение в среде.
</a:t>
            </a:r>
            <a:endParaRPr lang="en-US" sz="1310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тяжесть и влага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связан со светом, геотропизм — с действием силы тяжести, а гидротропизм — с влагой. Благодаря этим реакциям растение точнее находит условия, нужные для роста и питания.
</a:t>
            </a:r>
            <a:endParaRPr lang="en-US" sz="1320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настии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Настии не зависят от направления раздражителя: важно само его появление, а не сторона, с которой он действует. Поэтому цветки могут открываться, а листья — складываться или раздвигаться.
</a:t>
            </a:r>
            <a:endParaRPr lang="en-US" sz="1278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движений помогают растениям приспосабливаться к среде. Тропизмы направляют рост, а настии защищают органы или создают условия для опыления и выживания.
</a:t>
            </a:r>
            <a:endParaRPr lang="en-US" sz="13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движений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известные движения растений и их связь с раздражителем среды.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перемещаются целиком, но их органы активно реагируют на свет, силу тяжести и влажность.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«Движение растений»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движение живых организмов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по-разному направляют движения: одни помогают расти, другие заставляют искать более безопасные условия.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вода особенно важны для растений, а пища, опасность и пространство сильнее влияют на поведение животных.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«Движение в живой природе»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поведение животных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постоянно перемещаются, чтобы найти корм и воду. Успех зависит от скорости, выносливости и умения ориентироваться в местности.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переносят, кормят и защищают детёнышей, а иногда строят гнёзда и норы. Такое поведение повышает шансы молодняка на выживание.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охраняют свой участок от соперников. Движения помогают отпугивать других животных, патрулировать границы и избегать лишних столкновений.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меняют место обитания по сезонам. Перелёты и переходы связаны с температурой, длиной дня и наличием пищи.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внутри организма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непрерывно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сокращается ритмично и перекачивает кровь по сосудам. Благодаря этому кислород и питательные вещества быстро доставляются к органам и тканям, а продукты обмена удаляются.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мышцы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мышцы поднимают и опускают грудную клетку, обеспечивая вдох и выдох. Это движение помогает воздуху поступать в лёгкие и выходить из них.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 пищеварении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пищеварительном тракте мышцы стенок продвигают пищу по отделам органов. Такое движение делает возможным переваривание и последующее всасывание полезных веществ.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по организму кислород, воду и питательные вещества. Без этого внутреннего движения клетки не могли бы нормально работать и расти.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наблюдения за движением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изучении движения у животных, растений и клеток.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движения для жизни и здоровья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поддерживать нормальную работу сердца, лёгких и мышц. Оно необходимо не только для перемещения, но и для согласованной работы всего организма.
</a:t>
            </a:r>
            <a:endParaRPr lang="en-US" sz="1442" dirty="0"/>
          </a:p>
        </p:txBody>
      </p:sp>
      <p:sp>
        <p:nvSpPr>
          <p:cNvPr id="9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нехватки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малой подвижности мышцы слабеют, осанка ухудшается, а усталость появляется быстрее. Организм хуже приспосабливается к нагрузкам и повседневной активности.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укрепляют опорно-двигательную систему, повышают выносливость и улучшают самочувствие. Движение особенно важно в школьном возрасте, когда организм растёт.
</a:t>
            </a:r>
            <a:endParaRPr lang="en-US" sz="14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наблюдения на уроке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поставить комнатное растение рядом с окном, через некоторое время можно заметить, как его побег отклоняется в сторону источника света. Это наглядный пример фототропизма.
</a:t>
            </a:r>
            <a:endParaRPr lang="en-US" sz="1539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в опыте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проращивании семян фасоли хорошо видно, что корень растёт вниз, а побег — вверх. Такой опыт помогает понять, как действуют сила тяжести и направление роста.
</a:t>
            </a:r>
            <a:endParaRPr lang="en-US" sz="1539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Сгибание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сгибания локтя можно почувствовать работу мышц плеча и предплечья. Это показывает, как мышцы, кости и суставы вместе обеспечивают движение человека.
</a:t>
            </a:r>
            <a:endParaRPr lang="en-US" sz="15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объединяет всё живое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растениям, животным и человеку приспосабливаться к среде, получать нужные ресурсы и сохранять жизнь. Понимая его виды и причины, легче увидеть связь строения организма с его функциями.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2026-05-31T19:25:50Z</dcterms:created>
  <dcterms:modified xsi:type="dcterms:W3CDTF">2026-05-31T19:25:50Z</dcterms:modified>
</cp:coreProperties>
</file>