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Справочник по грамматике и тематической лексике (англо-русский словарь)
</a:t>
            </a:r>
            <a:endParaRPr lang="en-US" sz="2945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грамматики и лексики для эффективного изучения английского в 10 классе.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грамматических справочников и тематической лексики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формирует структуру высказываний, а лексика обогащает общение. Англо-русский формат облегчает осмысление языковых явлений, интегрируя их с жизненными ситуациями, что способствует успешному развитию навыков учащихся.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английских глаголов: чёткая система правил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Подробный анализ времен включает правила образования и использования. Представлены примеры на русском и английском, помогающие избежать часто встречающихся ошибок и закрепить знания визуально.
</a:t>
            </a:r>
            <a:endParaRPr lang="en-US" sz="1135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 местоимения: точность и контекст
</a:t>
            </a:r>
            <a:pPr algn="ctr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содержит объяснения использования определённых и неопределённых артиклей, а также классификацию местоимений. Это помогает понять нюансы и повысить правильность речи.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и структура предложений: практический подход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Рассмотрены модальные глаголы с пояснениями значений и ситуаций. Особое внимание уделено синтаксису — порядку слов в простых и сложных предложениях для ясного выражения мыслей.
</a:t>
            </a:r>
            <a:endParaRPr lang="en-US" sz="1128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грамматического справочника
</a:t>
            </a:r>
            <a:endParaRPr lang="en-US" sz="27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английского глагола: виды и отличия
</a:t>
            </a:r>
            <a:endParaRPr lang="en-US" sz="2964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делятся на базовые категории: Present, Past, Future и их виды, включая Perfect, Continuous и Perfect Continuous, отражающие время и длительность действия.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требует использования вспомогательных глаголов для образования форм и уточнения семантики, что отличается от русской глагольной системы.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ключевые временные маркеры, помогающие определить период действия и его завершённость, что облегчает понимание иностранного языка.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русскими временными формами снижает сложности при освоении, выявляя типичные ошибки и способствуя их преодолению.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06428"/>
            <a:ext cx="3929100" cy="15774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времён (Present, Past, Future)
</a:t>
            </a:r>
            <a:endParaRPr lang="en-US" sz="256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включает грамматические формулы, вспомогательные глаголы, временные маркеры и примеры с переводом, что помогает быстро ориентироваться в английских временах.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формул и маркеров облегчает определение времени действия и правильное употребление глаголов.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 Reference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артикль «the»: уточнение и конкретика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«the» применяется для обозначения конкретного предмета или явления, известного слушателю или читателю. Представлены примеры, демонстрирующие его роль в выделении уникальных объектов.
</a:t>
            </a:r>
            <a:endParaRPr lang="en-US" sz="106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артикли «a» и «an»: первое упоминание и обобщение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«a» и «an» используются при первом упоминании предмета, обозначая любой экземпляр. Отсутствие артикля часто указывает на понятия в общем смысле или множественное число без конкретизации.
</a:t>
            </a:r>
            <a:endParaRPr lang="en-US" sz="1067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использования артиклей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Местоимения: личные, притяжательные, возвратные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(I, you, he) заменяют имена и согласуются с глаголами в числе и лице, что необходимо для правильного построения предложений.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(my, his, their) выражают принадлежность и требуют внимания к форме для согласования с существительными.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местоимения (myself, herself) используются для подчёркивания субъектно-объектных отношений и предотвращения типичных ошибок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возможности и разрешения с can и may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can и may помогают указывать на способность и разрешение. Can чаще сообщает о практической возможности, тогда как may подчёркивает официальное разрешение.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Обязательность и долженствование с must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применяется для выражения строгой необходимости или обязательств, подчёркивая важность действия. Представлены ситуации, когда требуется соблюдение правил.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 рекомендации с should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выражает совет или рекомендацию без абсолютной обязанности. Этот модальный глагол помогает формировать корректные и вежливые высказывания.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модальных глаголов
</a:t>
            </a:r>
            <a:endParaRPr lang="en-US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английском предложении
</a:t>
            </a:r>
            <a:endParaRPr lang="en-US" sz="3306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порядок слов: подлежащее, сказуемое, дополнение и обстоятельство обеспечивает ясность и однозначность высказывания.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Фиксированность порядка слов отличает английский от русского, где форма слова часто определяет смысл; здесь же плейсмент важен.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сложных предложений применяется последовательное соединение простых конструкций с использованием союзов и относительных местоимений.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строгого синтаксиса необходимо для корректного понимания и построения коммуникационных сообщений на английском языке.
</a:t>
            </a:r>
            <a:endParaRPr lang="en-US" sz="11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построения английского вопросительного предложения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базовая грамматика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единство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играет ключевую роль в формировании личности школьника. Термины, как family, parents, siblings, помогают описывать родственные связи. Обычные бытовые сцены включают домашние обязанности (chores) и совместные приёмы пищи (meal), создавая живую картину семейного быта.
</a:t>
            </a:r>
            <a:endParaRPr lang="en-US" sz="1069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центр жизненных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охватывает ключевые слова для описания дома и его частей, например, house и kitchen. Понятия, связанные с бытовыми делами, включают 'do the dishes' и 'visit relatives', что отражает важность общения и домашних обязанностей в повседневной жизни.
</a:t>
            </a:r>
            <a:endParaRPr lang="en-US" sz="1091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 словаря: семья, дом и быт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лексика: предметы, занятия, расписание
</a:t>
            </a:r>
            <a:endParaRPr lang="en-US" sz="244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охватывает термины, связанные с предметами и учебным процессом, например, subject, maths, literature, что позволяет описывать школьные занятия и структуры.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слова, как timetable и classroom, помогают ориентироваться в расписании и учебной среде. Фразы типа 'I have math on Mondays.' облегчают построение простых диалогов о ежедневных занятиях.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лексика: здоровье и спорт (англо-русские эквиваленты)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часто используемые лексические единицы по теме здоровья и физической активности, сопровождающиеся транскрипцией и переводом для улучшения произношения и понимания.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данной лексики способствует улучшению коммуникации в беседах о здоровье и спорте.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Dictionary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начинается с аэропорта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airport, departure и arrival необходимы для ориентации в аэропорту. Например, фраза 'Where is the nearest bus stop?' поможет найти транспорт рядом с пунктом назначения.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средства и маршруты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включает bus, train, journey и route, что важно для описания способов передвижения и планирования поездок. Понимание этих терминов облегчает ориентирование в новых местах.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 и билеты в дороге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ticket и luggage часто используются при поездках. Возможность правильно их применять помогает избежать недоразумений в процессе путешествия и делает коммуникацию более уверенной.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 теме: путешествия и транспорт
</a:t>
            </a:r>
            <a:endParaRPr lang="en-US" sz="32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перевода тематической лексики
</a:t>
            </a:r>
            <a:endParaRPr lang="en-US" sz="2939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друзья переводчика, такие как 'actual' и 'library', часто приводят к ошибкам, поэтому важно учиться различать контекстуальные значения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возникают при переводе лексики с близким значением, например, magazine обозначает журнал, а не магазин, что требует помнить различия значений.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преодоления ошибок рекомендуется использовать контекст и сверять переводы с авторитетными англоязычными источниками, повышая точность восприятия.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 досуга: кино, музыка, увлечения
</a:t>
            </a:r>
            <a:endParaRPr lang="en-US" sz="305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film, director, concert помогают описывать культурные мероприятия. Частые выражения, например, 'go to the cinema', расширяют возможности для разговоров о хобби.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hobby, painting, theatre связаны с личными увлечениями и творчеством. Важность таких слов в повседневной речи способствует развитию интересов и свободного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базовой англо-русской лексики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слова, связанные с семьёй и учёбой, наиболее востребованы в школьной переписке.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слов отражает основные интересы и приоритеты учащихся, акцентируя важность домашних и учебных тем.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онлайн-платформы,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эффективного запоминания тематической лексики
</a:t>
            </a:r>
            <a:endParaRPr lang="en-US" sz="2327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флеш-карт с англо-русскими словами позволяет быстро и эффективно закреплять новые термины в памяти.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слов в личный словарь создает систематическую базу знаний и способствует регулярному повторению.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лексики в устной и письменной речи улучшает запоминание и помогает применять слова в реальных ситуациях.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и визуализация усиливают долговременное хранение информации, делая процесс обучения более ярким и запоминающимся.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грамматики и лексики в языковом развитии школьника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обеспечивает точность и правильность построения предложений, что является основой для эффективной коммуникации.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позволяет свободно выражать мысли в различных жизненных ситуациях, от учёбы до повседневного общения.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пополнение словарного запаса формирует языковую гибкость и независимость в изучении английского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грамматического справочника и словаря для успешного языка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грамматического справочника с тематической лексикой является ключом к уверенной речи и письму, помогает избегать ошибок и способствует глубокому освоению английского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2026-05-07T19:00:29Z</dcterms:created>
  <dcterms:modified xsi:type="dcterms:W3CDTF">2026-05-07T19:00:29Z</dcterms:modified>
</cp:coreProperties>
</file>