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многочлена на многочлен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скобки по правилу распределения.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этот приём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раскрывать скобки, упрощать выражения и проверять формулы. Важно не пропустить ни одно произведение, правильно поставить знаки и затем собрать подобные слагаемые в ответе без ошибок.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многочлен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773744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 — это сумма или разность нескольких одночленов, например 3x+2 или x^2−5x+1. Он состоит из отдельных членов, которые можно рассматривать по отдельности при вычислениях.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773744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одночленов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869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многочленов сначала получают все возможные произведения членов из обеих скобок. Затем одинаковые по буквенной части слагаемые объединяют, чтобы запись стала короче и удобнее.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04869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произведениями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39307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имеет коэффициент, буквенную часть и степень. Например, в выражении 2a буквенная часть — a, коэффициент — 2, а степень переменной определяет, сколько раз она повторяется.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2739307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член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670432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нужен не только для примеров на уроке. Он помогает преобразовывать выражения, решать уравнения и проверять формулы, встречающиеся в алгебре и геометрии.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670432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как основа умножения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212250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записывают так: a(b+c)=ab+ac. Оно означает, что каждый множитель из первой части должен быть умножен на каждое слагаемое во второй части без исключений.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800505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076400" y="411488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показать стрелки от каждого элемента первой скобки ко всем элементам второй. Такая схема помогает не забыть ни одно произведение и быстрее понять порядок действий.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76400" y="3792890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видно на схеме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076400" y="311869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умножаются два многочлена, правило применяется последовательно. Например, в выражении (x+2) (x+3) каждый член первой скобки соединяется с каждым членом второй, и получается четыре произведения.
</a:t>
            </a:r>
            <a:endParaRPr lang="en-US" sz="921" dirty="0"/>
          </a:p>
        </p:txBody>
      </p:sp>
      <p:sp>
        <p:nvSpPr>
          <p:cNvPr id="16" name="Text 7"/>
          <p:cNvSpPr txBox="1"/>
          <p:nvPr/>
        </p:nvSpPr>
        <p:spPr>
          <a:xfrm>
            <a:off x="1076400" y="2796698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двух скобок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раскрытии скобок и упрощении выражения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умножения многочлена на многочлен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все промежуточные произведения и то, как из них получается упрощённый ответ.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3x и 2x получаем x^2+5x+6; при двух двучленах всегда выходит четыре произведения.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умножения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(x+2) (x+3)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925" y="1747259"/>
            <a:ext cx="3465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умножаются одночлены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перемножают числовые коэффициенты, не обращая внимания на буквы. Например, 4·(−3)=−12, поэтому знак результата зависит от знаков множителей.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произведении встречается одна и та же буква, её степени складывают. Так, x^2·x^3=x^5, потому что к показателю 2 добавляется показатель 3.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записи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аккуратно писать степени и не забывать о буквах, которые уже есть в каждом одночлене. Ошибка в одной переменной меняет весь итоговый ответ.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переменных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 несколько, показатели складывают по каждой из них отдельно. Например, a^2b·ab^3=a^3b^4, и каждая переменная сохраняет свой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членов в скобках, тем больше промежуточных действий приходится выполнять при раскрытии скобок.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произведений идёт быстро, поэтому в длинных выражениях особенно важны порядок записи и внимательная проверка.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число произведений зависит от числа членов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правилу умножения многочленов; учебный пример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 знаками в произведениях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выделять знаки цветом, подчёркивать их или отмечать стрелками на схеме. Такая визуальная проверка помогает не перепутать знак при каждом промежуточном произведении.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двух отрицательных чисел даёт положительный результат. В многочленах это особенно заметно, когда минус стоит перед скобкой или перед отдельным членом.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минуса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множитель положительный, а другой отрицательный, результат будет отрицательным. Это правило помогает правильно записывать члены, возникающие после раскрытия скобок.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знаки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число на положительное даёт положительный результат. Поэтому произведения без минусов записываются без изменений по знаку и обычно не вызывают трудностей.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знаки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350" y="1199816"/>
            <a:ext cx="8316900" cy="15594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325" y="360000"/>
            <a:ext cx="84258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отрицательными числами
</a:t>
            </a:r>
            <a:endParaRPr lang="en-US" sz="35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603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(x−4) (x+5) сначала умножаем x на x и получаем x^2. Это начало ответа, которое показывает, что переменные перемножаются так же, как и числа.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произведение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020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подобных слагаемых 5x и −4x получаем x^2+x−20. Этот пример доказывает, что знак и порядок действий одинаково важны для правильного ответа.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20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ответ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21483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Четвёртое произведение — (−4)·5=−20. Оно завершает раскрытие скобок и показывает, что при умножении на отрицательное число знак результата остаётся отрицательным.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21458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произведение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40917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x умножаем на 5, а −4 умножаем на x. Получаются 5x и −4x. Здесь особенно важно внимательно следить за знаками, чтобы не изменить результат.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540892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члены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25320"/>
            <a:ext cx="4535700" cy="1807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раскрытии скобок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частых ошибок помогает быстрее находить и исправлять неточности при умножении многочленов.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проверять каждый шаг отдельно, можно избежать пропусков, ошибок со знаками и неверной записи степеней.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раскрытия скобок и типовые ошибки при умножении многочлена на многочлен.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двучлена как частный случай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двучлен умножается сам на себя, получаем квадрат двучлена: (a+b) (a+b).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Записываем произведение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первой скобки умножаем на каждый член второй и получаем a², ab, ab и b².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Раскрываем скобки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слагаемых ab складываются, поэтому выражение становится a²+2ab+b².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Объединяем подобные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вид позволяет быстро находить ответ без полного повторного перемножения всех членов.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Используем формулу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 показывает, как сумма площадей частей совпадает с произведением многочленов.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площадью прямоугольника
</a:t>
            </a:r>
            <a:endParaRPr lang="en-US" sz="3696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действий требует особенно аккуратной записи каждого произведения и проверки знаков.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членов в скобках, тем выше риск пропустить слагаемое или ошибиться в вычислениях.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длинных выражениях легко ошибиться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зависимость: число произведений при умножении многочленов равно произведению числа членов скобок; 7 класс.
</a:t>
            </a:r>
            <a:endParaRPr lang="en-US" sz="9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скобки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Раскрывают все скобки по очереди, не меняя исходные знаки и не сокращая выражение раньше времени.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произведения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полученное произведение фиксируют отдельно, чтобы ни один член не потерялся при дальнейших вычислениях.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Объединить подобные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складывают одинаковые члены и получают ответ в более простом виде.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знаки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отслеживают отрицательные числа и минусы перед скобками, потому что именно здесь чаще всего возникают ошибки.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 более сложных выражениях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подборка показывает, как один и тот же алгоритм работает при разных коэффициентах и знаках.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сначала получают все произведения, а затем приводят подобные слагаемые; формула работает одинаково для разных коэффициентов.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упражнения по теме «Умножение многочлена на многочлен», 7 класс.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и ответы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подстановкой числа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Подставим x=2 в исходное выражение (x+2) (x+3). Получаем 4·5=20, значит результат должен совпасть и после раскрытия скобок. Если ответа нет, значит где-то допущена ошибка в знаках или в сложении подобных слагаемых.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одном числе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проверяем упрощённый вид x²+5x+6: 2²+5·2+6=4+10+6=20. Совпадение показывает, что преобразование выполнено верно. На иллюстрации удобно поставить оба выражения рядом и показать одинаковый результат.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записей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полезно пройти по короткому чек-листу, чтобы не пропустить ни одной ошибки.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проверки — полный набор произведений, правильные знаки и приведение подобных слагаемых — делают ответ надёжнее.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после вычислений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чек-лист по проверке раскрытия скобок при умножении многочленов.
</a:t>
            </a:r>
            <a:endParaRPr lang="en-US" sz="11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правила умножения многочлена на многочлен
</a:t>
            </a:r>
            <a:endParaRPr lang="en-US" sz="38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793650" y="4100500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Привести подобные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члены складывают и получают окончательный ответ в упрощённом виде.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93650" y="3285550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Записать выражение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полученные произведения аккуратно записывают с нужными знаками, чтобы видеть полный набор слагаемых.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793650" y="2497275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Учесть коэффициенты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коэффициенты перемножаются отдельно, а одинаковые буквы дают сумму показателей степеней.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1793650" y="1645650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Умножить все на все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первой скобки нужно умножить на каждый член второй, не пропуская ни одного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многочлена на многочлен строится на распределительном свойстве и требует точности в знаках, коэффициентах и степенях. Освоенный алгоритм помогает быстро раскрывать скобки и решать задачи без лишних ошибок.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многочленов: правило, которое работает всегда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2026-05-29T20:45:45Z</dcterms:created>
  <dcterms:modified xsi:type="dcterms:W3CDTF">2026-05-29T20:45:45Z</dcterms:modified>
</cp:coreProperties>
</file>