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в Древнем Риме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рабство стало частью жизни огромной Римской державы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Рим: город, который стал державой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небольшого города в Италии Рим вырос в огромное государство. После завоеваний в нём появлялись тысячи пленников, и многие из них превращались в рабов, на труде которых держались дома, поместья и мастерские.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появлялись рабы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075900" y="1171484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Военнопленные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5900" y="1383425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римских завоеваний в рабство чаще всего попадали пленные. Победители считали их добычей войны и отправляли на продажу или сразу распределяли по работам.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2075900" y="3978859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качества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075900" y="4190800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особенно ценились крепкое здоровье, сила, молодой возраст и полезные умения. Образованные люди, умеющие читать, считать или говорить на нескольких языках, стоили дороже.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2075900" y="3277016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 и нужда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2075900" y="3488956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ранний период истории Рима людей могли обратить в рабство за долги. Это происходило реже, но показывало, что несвобода могла возникнуть не только на войне.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075900" y="2575172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Пираты и похищения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075900" y="2787113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Некоторых людей захватывали пираты или похищали на дорогах и в прибрежных районах. Затем их перевозили в города, где продавали как обычный товар.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2075900" y="1873328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рабов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075900" y="208526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 мать, и отец были рабами, их дети тоже становились рабами. Так численность несвободных людей в Риме постепенно возрастала из поколения в поколение.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становился рабом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 от захвата или похищения до работы у хозяина и редкого освобождения
</a:t>
            </a:r>
            <a:endParaRPr lang="en-US" sz="1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рабы в богатом доме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рабы убирали комнаты, приносили воду, готовили простую еду и следили за порядком. Их работа была постоянной, но обычно легче, чем в полях или шахтах.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поручения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рабы присматривали за детьми хозяев, сопровождали их на прогулках и помогали в повседневных делах. В богатом доме они часто были всегда рядом с семьёй.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семье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раб умел читать и писать, его могли назначить чтецом, секретарём, учителем или счётчиком расходов. Такие люди были особенно ценны для хозяина.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Образованные помощники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состоятельном римском доме рабов было много, и у каждого были свои обязанности. Одни носили светильники, другие несли свитки, третьи помогали на кухне и в зале.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ролей в одном доме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рабов на полях и в поместьях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землях крупных поместий рабы пахали, сеяли и убирали урожай. Сельский труд требовал силы и выносливости, потому что работа шла с утра до вечера.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работы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собирали виноград и оливки, сушили зерно, переносили мешки и следили за запасами в кладовых. Ошибка могла стоить хозяину части прибыли.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урожаем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рабы ухаживали за овцами, быками и другими животными. Они кормили скот, убирали загоны и следили, чтобы хозяйство не теряло ценные продукты и приплод.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скоте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работой следили управляющие и надсмотрщики, а большое число рабов считалось признаком богатства. Для землевладельца это было не только удобством, но и знаком силы.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 и статус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работали рабы в Древнем Риме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 рабов заметно менялись в зависимости от места работы и обязанностей.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работа была к дому и знаниям, тем выше были шансы на более мягкие условия.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описаниям занятий рабов в Древнем Риме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рабов в Риме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система рабства постоянно пополнялась людьми из разных источников, но война оставалась главным путём попадания в неволю.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Военнопленные составляли крупнейшую группу, значит, римское рабство сильнее всего зависело от завоеваний.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историческим сведениям о Древнем Риме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Каких прав не было у рабов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не считались полноправными гражданами Рима. Они не могли голосовать, участвовать в управлении государством или защищать свои интересы как свободные люди.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гражданских прав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 не мог сам выбирать место жизни, работу или семейную судьбу. Его жизнь зависела от решения владельца, а не от собственного выбора.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личной свободы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Всё, что раб делал или получал, принадлежало хозяину. У него не было права свободно распоряжаться вещами, деньгами или плодами своего труда.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собственности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раба могло измениться только по воле хозяина. Даже хорошая служба не давала полной защиты, если владелец решал иначе.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гарантии будущего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наказания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и неповиновение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раб пытался убежать или не подчинялся приказам, его наказывали быстро и жестоко. Хозяева хотели показать, что нарушать правила опасно.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 каждый день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домах и поместьях за рабами следили управляющие и надсмотрщики. Постоянный контроль помогал хозяевам удерживать людей в подчинении и не допускать бунта.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тяжёлые места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суровыми считались шахты и тяжёлые полевые работы. Там труд был изнурительным, а условия жизни намного опаснее, чем в богатом доме.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Телесные наказания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применяли побои, кандалы, голод и тяжёлую дополнительную работу. Такие меры должны были не только наказать, но и запугать других рабов.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Гладиаторы: жизнь на арене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школы — на арену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пленных и рабов попадала в школы гладиаторов, где их учили владеть мечом, щитом и копьём. После тренировок они выходили на арену перед тысячами зрителей, а каждый бой превращался в зрелище и проверку выживания.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и 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гладиаторы становились известными и даже любимцами публики. Но за этой славой скрывались строгий надзор, жёсткий распорядок и постоянный риск ранений. Для большинства выступления были не выбором, а вынужденной обязанностью.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и толпа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бои проходили в Колизее — огромном амфитеатре Рима. Здесь зрители наблюдали за поединками, как за важным городским событием. Арена показывала, насколько тесно в Риме были связаны развлечение, власть и насилие.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 хозяйство Древнего Рима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Рабский труд позволял хозяевам не платить за работу свободным людям или платить гораздо меньше. Это делало производство и обслуживание домов выгоднее для богатых римлян.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Дешёвая рабочая сила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рынки поступали хлеб, вино, оливковое масло, ткани и ремесленные изделия. Во многих случаях именно рабы выращивали, обрабатывали и перевозили эти товары.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и товары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участвовали в строительстве домов, бань, дорог и храмов. Без их труда римские города росли бы намного медленнее и обходились бы дороже.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рабов было у землевладельца или торговца, тем выше считались его богатство и влияние. Поэтому рабство укрепляло неравенство и усиливало власть богатых.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богатства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каких сферах трудились рабы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Рабов использовали почти во всех сферах жизни Рима: от полей до управления хозяйством. Особенно ценились те, кто умел читать, считать и выполнять поручения без постоянного надзора.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рабов было занято в сельском хозяйстве и доме; меньше — в шахтах и на государственной службе. Это отражает главные нужды римского хозяйства.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учебному материалу; диаграмма условная, для наглядного сравнения сфер труда.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рабов отпускали на свободу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Заслужить доверие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 мог получить шанс на освобождение за верную службу, аккуратную работу или особые заслуги перед хозяином. Иногда решающим становилось его терпение и годы труда.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вольноотпущенника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Бывший раб становился вольноотпущенником: он получал больше прав, мог работать ремесленником или торговцем, но часто сохранял обязанности и уважение к бывшему хозяину.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 манумиссии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называлось манумиссией и сопровождалось особым обрядом. После него человек переставал быть собственностью хозяина и получал новый правовой статус.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Выкуп или завещание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Некоторых отпускали после уплаты выкупа, который раб собирал сам или с помощью знакомых. Других освобождали по завещанию, уже после смерти владельца.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раба к свободе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способы освобождения раба в Древнем Риме и его положение после манумиссии.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рабов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известным стало восстание под руководством Спартака. Оно началось в школе гладиаторов и быстро привлекло к себе тысячи людей.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73–71 годы до н. э.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Жестокий труд, наказания и отсутствие прав толкали многих рабов к сопротивлению. Особенно тяжёлым было положение тех, кто работал в шахтах и на аренах.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недовольства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превратилось в большую войну против Рима и показало, что рабы не всегда мирились со своим положением и стремились к свободе.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Риму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люди и рабы: главное различие
</a:t>
            </a:r>
            <a:endParaRPr lang="en-US" sz="310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римляне могли владеть имуществом, заключать законный брак и участвовать в жизни города. Их положение защищалось обычаями и законами государства.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свободных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не считались полноправными людьми в юридическом смысле. Они не могли распоряжаться собой и были полностью подчинены воле хозяина.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рабов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Образованные рабы иногда становились учителями, писцами, секретарями и помощниками в богатых домах. Их навыки ценились, но свободы это не отменяло.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способности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раб был умным и полезным, он оставался несвободным человеком. Поэтому различие между свободным жителем и рабом в Риме было очень резким.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разница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жизни рабов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труда рабов в Риме сильно различались: одни работали в доме, другие на земле, третьи в самых опасных местах.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тяжелее и опаснее была работа, тем хуже были условия жизни и меньше возможностей изменить своё положение.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учебному материалу по теме рабства в Древнем Риме.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рабства важна сегодня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Рима напоминает, что даже великие государства строились не только на победах, но и на тяжёлом труде несвободных людей. Это важно помнить.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рабство, мы лучше видим, к чему приводит неравенство и жестокость. Такие знания учат замечать несправедливость и не считать её нормой.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настоящего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помогает понять, почему свобода, достоинство и защита прав так важны. Без них человек может стать полностью зависимым от чужой воли.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прав человека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в Древнем Риме: итог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помогало Риму богателеть, строить и завоёвывать новые земли, но держалось на насилии и бесправии. Эта история напоминает: сила государства должна идти вместе со справедливостью.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2026-06-01T01:20:40Z</dcterms:created>
  <dcterms:modified xsi:type="dcterms:W3CDTF">2026-06-01T01:20:40Z</dcterms:modified>
</cp:coreProperties>
</file>