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песни: народная память о 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Жанр, в котором история звучит голосом народа.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песня рассказывает о реальных событиях и людях, но делает это как устный художественный рассказ. В ней слышны память о войнах, походах и героях, а также народное отношение к прошлому.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историческая песня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почему возникли исторические песни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XV–XVI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песни откликались на борьбу за русские земли, подвиги князей и воинов. Народ сохранял память о важных победах и защите родной земли.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XVII–XVIII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песни о Смутном времени, народных движениях, казаках, Петре I и солдатской службе. В них сильнее звучали тревога, надежда и оценка происходящего.
</a:t>
            </a:r>
            <a:endParaRPr lang="en-US" sz="1144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передача
</a:t>
            </a:r>
            <a:pPr algn="ctr" indent="0" marL="0">
              <a:lnSpc>
                <a:spcPct val="100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сюжет мог жить в нескольких вариантах: исполнители меняли детали, имена и отдельные строки. Так историческая песня постоянно обновлялась в народной среде.
</a:t>
            </a:r>
            <a:endParaRPr lang="en-US" sz="11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времени песни всё чаще обращались к событиям, затрагивавшим жизнь всей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XIX веку, тем заметнее интерес к общегосударственным событиям и судьбе простых людей.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2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темы исторических песен по векам
</a:t>
            </a:r>
            <a:endParaRPr lang="en-US" sz="2292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русской исторической песни, XV–XIX века.
</a:t>
            </a:r>
            <a:endParaRPr lang="en-US" sz="13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исторических песен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лица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часто появляются Иван Грозный, Ермак, Степан Разин и Петр I. Это не сказочные персонажи, а люди, чьи имена связаны с конкретными событиями.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участники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меньше внимания уделяется казакам, стрельцам, солдатам и простым людям. Через их судьбы народ показывает, как большое событие отражается в жизни каждого.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жанра устного народного творчества.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больше связана с легендарным миром, а историческая песня — с узнаваемыми событиями и живой народной оценкой.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песня и былина: основные различия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жанров устного народного творчества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историческая песня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события к народному тексту и его записи в XIX веке.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2791" y="3289668"/>
            <a:ext cx="134400" cy="13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9416" y="3289668"/>
            <a:ext cx="117600" cy="134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5978" y="3301548"/>
            <a:ext cx="138300" cy="11064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особенности жанра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речь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 исторических песнях обычно короткие и ясные. Благодаря этому текст легко запоминается и звучит так, будто его говорит сам народ.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строки помогают удерживать ритм и усиливают главное чувство. Именно поэтому песня кажется напевной и убедительной.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средства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Эпитеты, параллелизмы и устойчивые формулы придают песне выразительность. При этом образность остаётся понятной и близкой к живой речи.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быта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Оружие, дорога, служба, разлука и смерть описываются через конкретные детали. Так история воспринимается не отвлечённо, а через человеческую судьбу.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к героям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часто встречаются обращения к людям, событиям или Родине. Они делают речь более живой и создают ощущение непосредственного разговора.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 Ермаке связаны с походом казаков в Сибирь в конце XVI века. В них особенно заметны смелость, дальний путь и ощущение открытия неизвестных земель.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песни о Ермаке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Ермак в народной памяти становится героем-первопроходцем. Его образ соединяет воинскую удаль, опасность похода и важное для страны событие — присоединение новых территорий.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песен посвящена не только войне, но и тому, как события меняют судьбы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преобладает, однако рядом с ней всегда присутствуют чувства, оценка власти и память о потерях.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сюжеты исторических песен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тематического круга русских исторических песен, XV–XIX века.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 Разине возникли на основе восстания 1670–1671 годов и быстро стали одними из самых известных исторических песен. В центре — не вымышленный богатырь, а реальный вожак народного движения.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 Степане Разине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текстах Разин показан как смелый, свободолюбивый и сильный человек, за которым идут казаки. Но рядом с восхищением звучит тревога: народ чувствует, что борьба обернется тяжелыми потерями.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песен — воля, казачья поддержка, столкновение с властью и трагический финал. Поэтому образ Разина соединяет героику и печаль, а сама песня звучит напряженно и драматично.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события и образы чаще всего сохранялись в народной памяти.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жанра чаще всего стоят война, служба и борьба за землю. Народ особенно запоминал тех, кто действовал в переломные для страны моменты.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исторические песни и их содержание
</a:t>
            </a:r>
            <a:endParaRPr lang="en-US" sz="233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учебной темы об исторических песнях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песня не передает события как летопись. Она сохраняет то, как народ их переживал: с тревогой, гордостью, надеждой или горечью, а не только с точными датами и именами.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песня как память народа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песен особенно важна оценка происходящего. В них слышны отношение к власти, сочувствие к простым людям и уважение к тем, кто защищал землю или вел за собой других.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 в песне связана с яркими образами. Герои, сражения и потери запоминаются через короткие, сильные сцены, которые легко передавались из уст в уста.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историческая песня ценна и для литературы, и для истории. Она помогает увидеть, какие события волновали народ больше всего и как он объяснял их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исторические песни собирали и записывали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из деревенской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Фольклористы часто отправлялись в деревни, где старшие люди еще помнили старинные песни. Они записывали слова прямо со слуха, стараясь сохранить живую речь и мелкие подробности исполнения. Такие записи помогают представить, как звучала народная традиция.
</a:t>
            </a:r>
            <a:endParaRPr lang="en-US" sz="1112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на ярмарках и в 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песни можно было услышать на ярмарках, в пути, на праздниках и в казачьих местах. Собиратели заносили в тетради не только текст, но и замечали, кто и как поет. Благодаря этому мы знаем, что песня жила в самых разных средах.
</a:t>
            </a:r>
            <a:endParaRPr lang="en-US" sz="1164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сюжет — несколько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устной передаче текст неизбежно менялся: исчезали строки, появлялись новые детали, иногда по-другому назывался герой. Именно поэтому в сборниках XIX века встречаются разные версии одной и той же песни, а рядом с ними — пометки собирателей.
</a:t>
            </a:r>
            <a:endParaRPr lang="en-US" sz="104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события к фольклорному тексту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реальное историческое событие превращалось в народную песню и сохранялось в записи.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произведении чувства часто сменяют друг друга или звучат одновременно. Это делает песню эмоционально насыщенной и близкой слушателю.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не одно чувство, а целый комплекс переживаний. Именно поэтому исторические песни так легко запоминаются и трогают слушателя.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выражают исторические песни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текстам исторических песен; учебный материал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684" y="1804453"/>
            <a:ext cx="251700" cy="22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2584" y="1791220"/>
            <a:ext cx="250200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434" y="3449281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1834" y="3473701"/>
            <a:ext cx="251700" cy="2013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исторические песни важны сегодня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литературой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песни помогают понять, как в фольклоре соединяются сюжет, образ героя и народная оценка событий. Это хороший пример живого художественного слова.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ним видно, какие события народ считал важными и как он помнил о войнах, походах и защитниках земли. Песня сохраняет не сухие факты, а отношение к ним.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показывает, как слово и напев поддерживают друг друга. Повторы, ритм и простая мелодия делают текст запоминающимся и выразительным.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опыт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песни рассказывают не только о правителях и воинах, но и о простых людях. Поэтому они помогают увидеть прошлое глазами целого народа.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Исполнение обычно неторопливое и распевное. Такая манера помогает подчеркнуть важность события и дает слушателю время вдуматься в слова. Повторы строк делают песню особенно запоминающейся.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исторические песни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Часто слышны протяжные интонации, словно рассказ ведется от лица самого народа. Музыка и текст вместе создают ощущение общей памяти, где радость, скорбь и гордость звучат одновременно.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346047"/>
            <a:ext cx="3934500" cy="21929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признак раскрывает песню как источник о прошлом и как художественное произведение.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песню, нужно смотреть и на содержание, и на форму. Тогда видно, что это одновременно рассказ о событии и народный взгляд на него.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историческую песню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жанра исторической песни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песни: голос народной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песни сохраняют живую память о войнах, походах и героях, но главное — передают чувства народа. Через них прошлое становится не далекой датой, а близкой и понятной историей.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2026-05-19T04:36:07Z</dcterms:created>
  <dcterms:modified xsi:type="dcterms:W3CDTF">2026-05-19T04:36:07Z</dcterms:modified>
</cp:coreProperties>
</file>