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Гуситское движение: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 реформы и свободу в Чехии начала XV века, оказавшее влияние на Европу.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 века Чехия входит в состав Священной Римской империи под властью католической церкви. Рост недовольства коррупцией духовенства стимулирует поиск реформ и новые религиозные идеи среди горожан и студентов.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 религиозное напряжение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 Гус был профессором Карлова университета и ярым критиком церковных злоупотреблений. Его идеи черпались из трудов английского реформатора Джона Уиклифа, он выступал за честность и простоту в церкви.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Яна Гуса в развитие богословия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 Гус предлагал проводить богослужения на чешском языке, чтобы сделать веру доступной для всех. Он настаивал на сокращении лишних церковных правил и обрядах, подчеркивая личное отношение к Богу.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Проповеди на родном языке и упрощение обрядов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 Гус — реформатор и вдохновитель гуситов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Яна Гуса и её последствия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1415 году Гус приехал на собор в Констанце по гарантии безопасности, но был признан еретиком и сожжён на костре. Эта казнь вызвала шок и возмущение среди чехов.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Гуса стала искрой для начала массовых протестов против церковной власти и послужила отправной точкой гуситского движения в Чехии.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1419 году сторонники Гуса в Праге выбросили из окна ратуши католических советников, что показало градус кризиса. Это насилие символизировало открытый разрыв с церковной элитой.
</a:t>
            </a:r>
            <a:endParaRPr lang="en-US" sz="1683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Дефенестрация стала началом вооружённых конфликтов, которые впоследствии переросли в продолжительные гуситские войны, где народ восстал за свои права.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дефенестрация и начало открытого сопротивления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Проповедовать на языке, понятном для простых жителей, чтобы каждый мог понимать смысл веры и участвовать в богослужениях.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Причащаться под двумя видами — хлебом и вином, что символизировало равенство всех перед Богом и открывало путь к реформам.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духовенства от богатства и излишеств, чтобы церковь служила людям, а не властвовала через материальное благосостояние.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Наказывать священников за тяжкие преступления и моральные проступки, обеспечивая справедливость и уважение к вере.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статьи пражские — основные требования гуситов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против гуситов: основные события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1420 год — первый крестовый поход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Мартин V объявляет поход против гуситов, но гуситы одерживают победу под Витовым холмом.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910675" y="183197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1421 год — второй крестовый поход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Крестоносцы осаждают Жатыц, но не могут подавить сопротивление гуситов.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24050" y="2446488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1422 год — третий крестовый поход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битва при Немецком Броду, где гуситы снова побеждают более крупные войска.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910675" y="31350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1427 год — четвёртый крестовый поход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Сигизмунд организует новый поход, однако успехов добиться не удаётся.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24050" y="380023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1431 год — пятый крестовый поход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попытка подавить движение терпит поражение, гуситы сохраняют значительное влияние.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 Жижка разработал тактику обороны с использованием укреплённых повозок, которые делали воинов неуязвимыми. Эта технология позволяла отражать атаки более сильных врагов и устраивать неожиданные контратаки.
</a:t>
            </a:r>
            <a:endParaRPr lang="en-US" sz="675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Жижка и изобретение вагенбурга
</a:t>
            </a:r>
            <a:endParaRPr lang="en-US" sz="1162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Потеряв зрение, Жижка не утратил боевого духа и продолжал побеждать в битвах. Его воля и стратегический ум сделали его легендарной фигурой гуситских войн.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слепоту — непревзойдённый командир
</a:t>
            </a:r>
            <a:endParaRPr lang="en-US" sz="729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искусство Яна Жижки — ключ к успеху гуситов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база и крепость гуситов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1420 году город Табор стал центром военной организации и обороны. Здесь строились укрепления и проводились тренировки, готовящие воинов к борьбе с крестоносцами.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и общественное сообщество Табора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Табор объединил радикальных гуситов в религиозное сообщество с равенством и общим имуществом, заложив основы для новых социальных идей и реформ.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Табор — крепость и духовный центр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Вагенбург представлял собой подвижную укреплённую линию из повозок, которая обеспечивала надёжную защиту и тактическое преимущество в бою. Эта инновация позволяла гуситам эффективно сдерживать попытки врагов прорваться.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7350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ранних видов огнестрельного оружия, таких как ручницы и гаковницы, усилило огневую мощь гуситов. Это сочетание техники и тактики стало уникальным для того времени и помогло выиграть множество сражений.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инновации гуситов: вагенбурги и огнестрел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сражении на Витковом холме в 1420 году гуситы под руководством Яна Жижки остановили наступление крестоносцев и укрепили свою оборону в Праге.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1421 году гуситы успешно обороняли город Жатыц, отражая неоднократные атаки врага и сохраняя контроль над стратегически важными территориями.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Брод в 1422 году стал местом решающей победы гуситской армии, укрепившей позиции и продемонстрировавшей стойкость против многочисленных войск противника.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гуситов над крестоносцами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Чашники представляли умеренный лагерь, стремясь к компромиссам с католической церковью и ограниченным реформам в религиозной сфере.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Табориты выступали за радикальные преобразования, включая соцравенство и реформу церковных институтов, что приводило к противостоянию с чашниками.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между этими группами вызвали внутренние конфликты, ослабляя гуситское движение и влияя на последующие политические события в Чехии.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внутри гуситского движения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мая 1434 года объединённые силы чашников и католиков нанесли решающее поражение таборитам, что означало утрату военного влияния радикального крыла гуситов.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сражение положило конец длительной гражданской войне, остановив революционные изменения и закрепив компромиссную позицию умеренных внутри движения.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Липанах: поражение радикалов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1436 году Пражские компактаты официально позволили умеренным гуситам причащаться под двумя видами, что стало важным символом признания их прав.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ограничивал политические и религиозные свободы гуситов, но одновременно обеспечивал их существование в рамках того времени.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Компактаты стали ключевым шагом на пути к стабилизации ситуации и завершению религиозных конфликтов в Чехии.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Пражские компактаты: компромисс и его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Гуситское движение ослабило влияние католической церкви в Чехии, что создало предпосылки для увеличения роли светских и национальных институтов.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стали появляться идеи национального самосознания и справедливости, вдохновлённые стремлением к социальной равенству.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Зарождалась чешская реформация, а церковь получила почву для большей независимости от религиозных центров Европы.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гуситов на чешское общество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идей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Гуситские взгляды распространялись через трактаты и устные традиции, формируя основу для протестантских движений XVI века в различных странах Европы.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реформаторов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и другие реформаторы признавали гуситов как предвестников изменений, отмечая их вклад в борьбу за церковную реформу.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Гуситская символика, включая чашу, вошла в геральдику и литературу, вдохновляя новые поколения на защиту своих убеждений и национальной идентичности.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влияния гуситского наследия в Европе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разделение сохранялось долгое время, порождая атмосферу постоянного компромисса между католиками и чашниками.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и недоверие тестировали отношения с соседними Венгерским и Германским королевствами, усложняя политическую обстановку.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напряжённость, удалось избежать масштабных конфликтов, что способствовало постепенному развитию стабильности в регионе к концу XV века.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после войн: религиозные итоги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XVI–XVII веках гуситское наследие вдохновляло развитие новой протестантской мысли и укрепляло независимые религиозные общины в Чехии.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обряды гуситов интегрировались в местные верования, способствуя культурной и духовной самобытности региона.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искусстве того периода появились произведения, воспевающие подвиги гуситов и личность Яна Гуса, поддерживая национальное сознание.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гуситского движения продолжали влиять на формирование веротерпимости и религиозного плюрализма в Центральной Европе.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влияние гуситского движения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Гуситское движение символизирует для Чехии стойкость, борьбу за национальные свободы и справедливость, оставаясь важным элементом национальной идентичности.
</a:t>
            </a:r>
            <a:endParaRPr lang="en-US" sz="167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гуситах чтится через памятники, фестивали и символику, а Ян Гус признан национальным героем и почитаем во всей стране.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гуситского наследия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Гуситское движение стало ключевым фактором перемен в средневековой Европе, укрепив национальное самосознание и заложив фундамент религиозной терпимости и культурного развития Чехии.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Гуситское движение: историческое наследие и уроки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2026-05-10T13:27:19Z</dcterms:created>
  <dcterms:modified xsi:type="dcterms:W3CDTF">2026-05-10T13:27:19Z</dcterms:modified>
</cp:coreProperties>
</file>