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Tell me a story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на английском: герой, событие, развязка.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истории помогают учить английский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истории помогают учить английский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объединяет новые слова, Past Simple и чтение в одном тексте. Он учит понимать последовательность событий, пересказывать услышанное и уверенно говорить о прошлом.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 героя, места и времени. Эти детали сразу показывают, кто действует, где происходит событие и когда всё случилось, чтобы читатель быстро вошёл в сюжет.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событие, которое меняет обычную ситуацию. Герой реагирует на проблему, совершает действия и продвигает сюжет вперёд, а не просто описывает отдельные факты.
</a:t>
            </a:r>
            <a:endParaRPr lang="en-US" sz="1249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связаны общей темой и порядком событий. Читатель понимает, что было сначала, что случилось потом и почему одно событие привело к другому.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завершении история показывает результат: проблема решена, герой сделал вывод или ситуация изменилась. Без финала рассказ выглядит незавершённым и не создаёт цельного впечатления.
</a:t>
            </a:r>
            <a:endParaRPr lang="en-US" sz="119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историей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помогает читателю понять сюжет и увидеть, как развивается рассказ.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короткой истории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героя, места, проблемы и развязки сюжет получается неполным и труднее для понимания.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короткой истории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короткой истории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события в рассказе переходят одно в другое.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истории и их роли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выполняет основные действия и принимает решения, поэтому именно через него читатель следит за развитием сюжета и понимает, в чём состоит главная проблема.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помогают, мешают или дают совет. Такие персонажи делают историю живее и показывают, как главный герой действует в разных ситуациях.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указать возраст, внешний вид, характер и желание героя. Несколько точных признаков помогают быстро представить персонажа и понять его поведение.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может показать героя в момент действия: школьника, животное или сказочного персонажа. Это усиливает впечатление и помогает сразу узнать участника события.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 детали обстановки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 детали обстановки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должна поддерживать событие: например, дождь может усложнить путь, а тихая комната — подчеркнуть тревогу. Так место становится частью истории, а не фоном.
</a:t>
            </a:r>
            <a:endParaRPr lang="en-US" sz="109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перечислять всё подряд. Достаточно двух-трёх ярких деталей, чтобы место действия стало понятным, а рассказ — более живым и убедительным.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звуки, цвета, предметы и свет делают текст конкретнее. Фразы вроде rainy day, noisy street или bright lamp помогают увидеть сцену, а не только услышать её описание.
</a:t>
            </a:r>
            <a:endParaRPr lang="en-US" sz="1094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история звучит по-разному в тёмной комнате, на шумной улице или в солнечном саду. Обстановка влияет на настроение и ожидания читателя.
</a:t>
            </a:r>
            <a:endParaRPr lang="en-US" sz="1094" dirty="0"/>
          </a:p>
        </p:txBody>
      </p:sp>
      <p:sp>
        <p:nvSpPr>
          <p:cNvPr id="17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задаёт рамку рассказа: school, forest, city, room, garden или island. Оно помогает читателю сразу представить, где находятся герои и как выглядит их мир.
</a:t>
            </a:r>
            <a:endParaRPr lang="en-US" sz="10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событий занимает самую большую часть текста: именно там герой действует, сталкивается с трудностью и ищет решение.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короткий рассказ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 короткие, а основная смысловая нагрузка приходится на середину рассказа.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рассказа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историй важно узнавать и правильно использовать формы Past Simple, чтобы события звучали последовательно и понятно.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глагольных форм из списка помогают говорить о прошлом без связи с настоящим.
</a:t>
            </a:r>
            <a:endParaRPr lang="en-US" sz="2401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UNIT 4 «Tell me a story»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соединять предложения и показывать порядок событий в рассказе.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слова-связки для истории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делают текст последовательным и помогают читателю легко следить за развитием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связок для короткого рассказа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 порядку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работы над короткой историей: от выбора героя до финала.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истории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рассказ более естественным, потому что герои говорят сами. Короткие фразы в кавычках помогают передать удивление, просьбу или страх без длинных объяснений.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said, asked, replied и answered показывают, кто говорит и как он реагирует. Они помогают читателю следить за разговором и понимать настроение персонажей.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репликам видно, кто смелый, вежливый, растерянный или радостный. Один короткий ответ может рассказать о персонаже больше, чем несколько описательных предложений.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особенно хорошо работает в классе, во дворе школы или в парке, где герои могут быстро обменяться фразами. Такая сцена делает историю более наглядной и интересной.
</a:t>
            </a:r>
            <a:endParaRPr lang="en-US" sz="11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0013" y="1926628"/>
            <a:ext cx="270375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 истории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часто сразу показывает, когда произошло событие: One day, Last summer, In the morning, On Saturday. Это помогает читателю сразу войти в рассказ и понять его рамки.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обычно называет место действия: at school, at home, in the park. Одно короткое указание создаёт картину и задаёт нужную атмосферу для дальнейших событий.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начало знакомит с главным героем и обычной ситуацией, которая вскоре изменится. Читатель сразу понимает, кто участвует в истории и почему его ждут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основная часть короткой истории — это события: именно там герой действует, сталкивается с трудностью и ищет решение.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повествования и их роль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самая большая часть отведена событиям, сюжет получается динамичным, а начало и конец остаются короткими и ясными.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4. Tell me a story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развязке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появляется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ситуации происходит что-то неожиданное, и герой понимает, что нужно действовать.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напряжённый момент наступает, когда результат ещё неясен и герой делает решающий шаг.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решается, напряжение исчезает, а читатель узнаёт, чем всё закончилось.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что нужно исправить, чтобы рассказ стал понятным и завершённым.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коротких историях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история звучала цельно, нужно держать одно время, связывать предложения и обязательно завершать сюжет.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UNIT 4. Tell me a story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 короткой истории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вошёл в тёмную комнату и услышал тихий шорох у окна. Он замер, потому что в воздухе сразу стало тревожно и холодно. Через минуту он увидел маленькую кошку и облегчённо улыбнулся.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школы играла музыка, и дети смеялись, когда учитель принёс большой торт. Девочка подняла руки от радости и сказала, что этот день она запомнит надолго. Всё вокруг казалось ярким и счастливым.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мокрой дорожке после дождя мальчик заметил блестящий ключ. Сначала он удивился, потом огляделся по сторонам и почувствовал волнение. Ключ оказался от старой шкатулки, которую он искал уже несколько дней.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готовую историю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самопроверки короткого рассказа перед сдачей или чтением вслух.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интересной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историю интересной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4139401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особенно важны короткие предложения, один главный сюжет и немного выразительных слов. Такая история читается легко и не теряет смысл.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39402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конец показывает, чем всё закончилось, и оставляет ощущение завершённости. Читателю легче запомнить историю, если она заканчивается понятно и без лишних повторов.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648645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 погоды, звуков, предметов и эмоций делают текст живым. Несколько точных слов помогают представить сцену лучше, чем длинный и неясный перечень фактов.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903269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хочет что-то найти, спасти или исправить, история становится понятнее. Ясная цель помогает увидеть, зачем он действует и к какому результату стремится.
</a:t>
            </a:r>
            <a:endParaRPr lang="en-US" sz="1094" dirty="0"/>
          </a:p>
        </p:txBody>
      </p:sp>
      <p:sp>
        <p:nvSpPr>
          <p:cNvPr id="16" name="Text 7"/>
          <p:cNvSpPr txBox="1"/>
          <p:nvPr/>
        </p:nvSpPr>
        <p:spPr>
          <a:xfrm>
            <a:off x="270000" y="1157900"/>
            <a:ext cx="4003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сразу растёт, когда в обычной ситуации происходит что-то неожиданное. Такой момент заставляет читателя задавать вопросы и внимательно следить за дальнейшими событиями.
</a:t>
            </a:r>
            <a:endParaRPr lang="en-US" sz="10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раздела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на английском языке строится вокруг героя, событий в Past Simple и слов-связок. Если есть начало, проблема, развитие и развязка, текст становится понятным, связным и 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2026-05-31T03:46:07Z</dcterms:created>
  <dcterms:modified xsi:type="dcterms:W3CDTF">2026-05-31T03:46:07Z</dcterms:modified>
</cp:coreProperties>
</file>