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turn: ключ к пониманию живого английского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раскрывает движение, смысл и живую речь.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 — один из самых многозначных глаголов английского языка: он обозначает поворот, изменение направления и, в составе фразовых глаголов, новые смыслы. Именно поэтому turn часто встречается в повседневной речи, текстах и экзаменационных заданиях.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turn так важен в английском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глагол turn особенно выразительным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turn активно работают в диалогах, новостях и школьных текстах. Поэтому их понимание помогает не только переводить, но и быстрее распознавать смысл в живом английском.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реальных ситуаций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после turn меняет значение всей конструкции: turn on, turn off, turn up и turn down не переводятся по словам отдельно. Нужно воспринимать их как устойчивые смысловые единицы.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частицы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прямом значении turn описывает поворот, смену направления или разворот предмета, человека и даже мысли. Это исходная семантическая основа, от которой развиваются более сложные переносные значения.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Буквальное движение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around, turn back, turn away: движение и направление
</a:t>
            </a:r>
            <a:endParaRPr lang="en-US" sz="2238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around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around означает развернуться, повернуться в противоположную сторону или изменить ориентацию объекта. В речи эта форма особенно естественна, когда речь идёт о движении человека, машины или взгляда.
</a:t>
            </a:r>
            <a:endParaRPr lang="en-US" sz="887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back
</a:t>
            </a:r>
            <a:pPr algn="l" indent="0" marL="0">
              <a:lnSpc>
                <a:spcPct val="115000"/>
              </a:lnSpc>
              <a:buNone/>
            </a:pPr>
            <a:r>
              <a:rPr lang="en-US" sz="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back указывает на возвращение назад или отказ идти дальше. Его используют, когда маршрут меняется по внешней причине, из-за опасности, времени или необходимости вернуться к исходной точке.
</a:t>
            </a:r>
            <a:endParaRPr lang="en-US" sz="941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away
</a:t>
            </a:r>
            <a:pPr algn="l" indent="0" marL="0">
              <a:lnSpc>
                <a:spcPct val="115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away выражает отстранение: человек может отвернуться, отказаться впустить кого-то или не дать доступ. Значение зависит от ситуации, но всегда связано с дистанцией и ограничением движения.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классификация по материалам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значения чаще всего объединяются вокруг turn в школьной практике и бытовом английском.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востребованы повседневные значения, связанные с техникой, светом и изменением уровня; они образуют основу активной лексики.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фразовых глаголов с turn по значениям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соотнести форму, значение и типичную сферу употребления.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полезно запоминать не отдельный перевод, а устойчивую связку формы и ситуации употребления.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фразовые глаголы с turn и их основные значения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и turn off: свет, устройства, вода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
</a:t>
            </a:r>
            <a:pPr algn="l" indent="0" marL="0">
              <a:lnSpc>
                <a:spcPct val="115000"/>
              </a:lnSpc>
              <a:buNone/>
            </a:pPr>
            <a:r>
              <a:rPr lang="en-US" sz="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чаще всего используется, когда речь идёт о включении света, техники или потока воды. В разговорной речи эта форма почти всегда требует прямого объекта: turn on the light, turn on the computer.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off
</a:t>
            </a:r>
            <a:pPr algn="l" indent="0" marL="0">
              <a:lnSpc>
                <a:spcPct val="115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off обозначает отключение света, прибора, звука или воды. Это естественная противоположность turn on, поэтому пары вроде turn on the TV и turn off the TV легко запоминаются как контрастные действия.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важно замечать, что обе формы привязаны к конкретному объекту и действию управления. Чем точнее виден объект, тем проще выбрать правильный глагол и избежать буквального перевода.
</a:t>
            </a:r>
            <a:endParaRPr lang="en-US" sz="10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1733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97190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up и turn down: громкость, температура, предложения
</a:t>
            </a:r>
            <a:endParaRPr lang="en-US" sz="2252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up используется, когда нужно увеличить громкость, температуру или общий уровень интенсивности. Эта форма часто звучит в быту: turn up the music, turn up the heating, turn up the volume.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down обозначает снижение громкости, силы или уровня. В повседневной речи это удобный способ попросить сделать тише, холоднее или слабее, не прибегая к сложным формулировкам.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Отклонить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down также значит вежливо отказаться или отклонить предложение: turn down an invitation, turn down a job offer. В этом значении форма особенно важна для текстов о выборе и решениях.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out: результат, который становится известен позже
</a:t>
            </a:r>
            <a:endParaRPr lang="en-US" sz="2372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ожидание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ещё продолжается, и его исход неясен. В этот момент turn out помогает описать не процесс, а будущий результат, который пока скрыт от участников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развязка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становится понятным, turn out показывает итог: Everything turned out well. Форма подчёркивает, что результат выяснился не сразу, а только после развития событий.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 — уточнение сути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turn out to be добавляет смысл «оказаться на деле»: It turned out to be true. Она особенно полезна, когда внешний вид или предположение не совпадают с реальностью.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turn по контексту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последовательном анализе формы, частицы, объекта и общего смысла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into и turn over: превращение и физическое действие
</a:t>
            </a:r>
            <a:endParaRPr lang="en-US" sz="2231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который рождается из воды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естествознания вода постепенно становится льдом, и именно здесь уместно turn into. Глагол показывает не просто движение, а смену состояния или формы, когда одно явление превращается в другое и уже воспринимается как новый объект.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которую нужно перевернуть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ученик осторожно uses turn over, когда переворачивает страницу, чтобы продолжить чтение. Это действие остаётся физическим и наглядным: предмет меняет положение, но не превращается в нечто иное, как в случае turn into.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идея меняет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turn over помогает не только с предметами, но и с размышлением: ситуацию словно «переворачивают» в уме, рассматривая её по-новому. Так одно и то же слово связывает реальное движение, работу с вещами и более глубокое переосмысление.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презентации,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существительные чаще всего сочетаются с основными фразовыми глаголами с turn. Такие модели помогают запоминать не отдельные слова, а устойчивые речевые шаблоны.
</a:t>
            </a:r>
            <a:pPr algn="l" indent="0" marL="0">
              <a:lnSpc>
                <a:spcPct val="15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 бытовые сочетания, связанные с техникой, звуком и повседневными действиями. Запоминание по моделям снижает путаницу между близкими значениями.
</a:t>
            </a:r>
            <a:endParaRPr lang="en-US" sz="110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объекты при фразовых глаголах с turn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to и turn against: обращение и изменение отношения
</a:t>
            </a:r>
            <a:endParaRPr lang="en-US" sz="2252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Обратиться за поддержкой
</a:t>
            </a:r>
            <a:pPr algn="l" indent="0" marL="0">
              <a:lnSpc>
                <a:spcPct val="115000"/>
              </a:lnSpc>
              <a:buNone/>
            </a:pPr>
            <a:r>
              <a:rPr lang="en-US" sz="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to употребляется, когда человек ищет помощь, совет или источник информации. В таких случаях объектом может быть учитель, друг, книга или даже Интернет, если нужна опора в решении проблемы.
</a:t>
            </a:r>
            <a:endParaRPr lang="en-US" sz="741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опору осознанно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фразовый глагол часто показывает не слабость, а рациональный шаг: человек понимает, к кому или к чему лучше обратиться. Поэтому turn to нередко встречается в текстах о трудностях и выборе.
</a:t>
            </a:r>
            <a:endParaRPr lang="en-US" sz="723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недоверию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against передаёт изменение отношения в отрицательную сторону. Сначала идея кажется приемлемой, а затем люди начинают её отвергать, спорить с ней или выступать против человека.
</a:t>
            </a:r>
            <a:endParaRPr lang="en-US" sz="750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 общественная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особенно характерна для рассказов о конфликтах, общественном мнении и давлении группы. Она помогает показать, как отношение меняется постепенно, а не мгновенно.
</a:t>
            </a:r>
            <a:endParaRPr lang="en-US" sz="7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материалу презентации,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 переводом слова turn, а с выбором нужной частицы и проверкой контекста предложения.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проблемные зоны — близкие по форме пары и переносные значения. Значит, нужно тренировать не изолированные слова, а устойчивые сочетания в контексте.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при употреблении turn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Буквальное turn и фразовый глагол: в чём разница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буквальном значении turn описывает физическое действие: повернуть направо, повернуть голову, повернуть ключ. Смысл легко угадывается из ситуации и не требует сложной интерпретации.
</a:t>
            </a:r>
            <a:endParaRPr lang="en-US" sz="103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фразовых глаголах смысл часто выходит за пределы обычного поворота. Turn down может означать «отклонить», turn out — «оказаться», а turn to — «обратиться за помощью».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переводить каждое слово отдельно, легко потерять смысл всей конструкции. Поэтому важно сначала определить, является ли turn частью устойчивого выражения, а затем проверить контекст и объект.
</a:t>
            </a:r>
            <a:endParaRPr lang="en-US" sz="10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презентации,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встречаются в текстах повышенной сложности и помогают сделать речь более выразительной и точной. Их полезно узнавать как готовые смысловые единицы.
</a:t>
            </a:r>
            <a:pPr algn="l" indent="0" marL="0">
              <a:lnSpc>
                <a:spcPct val="15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Фразеологические сочетания с turn передают не действие, а оценку, поворот событий или смену позиции. Их понимание особенно важно при чтении новостей и литературы.
</a:t>
            </a:r>
            <a:endParaRPr lang="en-US" sz="1028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turn в школьной и медийной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фразовыми глаголами turn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модели порядка слов и условия их выбора в зависимости от типа конструкции.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жизни: как turn работает в реальных ситуациях
</a:t>
            </a:r>
            <a:endParaRPr lang="en-US" sz="1657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 turn on the light, когда в кабинете темно, или turn off the projector после урока. Такие команды помогают мгновенно связать глагол с привычной школьной ситуацией.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подросток может turn down the music, если нужно сосредоточиться на домашнем задании, или turn up the heating, когда в комнате холодно. Контекст делает значение прозрачным.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станции пассажир замечает, что нужно turn back, если он пропустил нужный выход. Здесь важен не предмет, а изменение направления движения и возвращение к начальной точке.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turned out well показывает, что результат оказался удачным только после завершения события. Именно такие примеры помогают увидеть, как смысл раскрывается во 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для учебного повторения,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учить фразовые глаголы не по отдельности, а парами и мини-группами, чтобы сразу видеть противопоставления и сходство значений.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быстрее растёт усвоение связок, где есть смысловая оппозиция или общий сценарий. Повторение через интервалы особенно полезно для похожих форм.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phrasal verbs с turn по смысловым группам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phrasal verbs с turn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turn лучше всего понимать через контекст, частицу и тип объекта. Если учить их группами и замечать устойчивые модели, они становятся понятными и действительно полезными.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2026-05-31T14:32:20Z</dcterms:created>
  <dcterms:modified xsi:type="dcterms:W3CDTF">2026-05-31T14:32:20Z</dcterms:modified>
</cp:coreProperties>
</file>