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Сонет: строгая форма и живое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форма, сильная мысль, вечная поэзия.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— лирическое стихотворение со строгими правилами. Его форма помогает понять, как строятся мысль, ритм и образность. В школе сонет изучают как пример мастерства поэта и связи содержания с композицией.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сонет и зачем его изучают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обычно состоит из 14 строк. Это небольшое стихотворение, в котором поэт должен уместить законченную мысль, сохранив ясность, ритм и художественную выразительность.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сонет написан одним размером и имеет точную рифмовку. Благодаря строгой организации текст звучит собранно и создаёт ощущение внутреннего порядка.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сонета обычно есть смысловой поворот: сначала развивается тема, а затем появляется новый взгляд, вывод или контраст. Именно это делает форму особенно выразительной.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сонета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99058"/>
            <a:ext cx="3848986" cy="1816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разных традиций общая основа одна, но композиция и рифмовка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сохраняют 14 строк и смысловой поворот, но по-разному ведут развитие мысли.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литературоведческие справочники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сонета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задают тему, образ или чувство. Читатель сразу понимает, о чём будет речь, и входит в настроение стихотворения.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мысль уточняется, усиливается или усложняется. Поэт добавляет детали, сравнения и наблюдения, чтобы подготовить переход к новому смыслу.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Вольта и итог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происходит поворот: появляется вывод, контраст или неожиданное осмысление. Так 14 строк превращаются в цельную маленькую историю.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смысл в сонете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переходил из одной литературной традиции в другую и сохранял узнаваемую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устойчивость жанра: сонет менялся вместе с эпохами, но не исчезал из поэзии.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европейской литературы; школьный курс литературы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сонета от Италии к другим странам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 и сонеты о Лауре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сделал форму классической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придал сонету особую стройность и художественную точность. Его стихи стали образцом для многих поэтов Европы, а имя поэта прочно связано с развитием классического сонета.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Лаура как образ любви 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41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«Канцоньере» Лаура предстает не только как любимая женщина, но и как символ идеала. Через этот образ Петрарка говорит о чувствах, времени и человеческой душе.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где чувство соединяется с размышлением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 Петрарки важны не только эмоциональностью, но и внутренней глубиной. В них личное переживание превращается в раздумье о красоте, утрате и ценности мгновения.
</a:t>
            </a:r>
            <a:endParaRPr lang="en-US" sz="9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закрепил английский вариант сонета, где три катрена постепенно развивают тему, а заключительное двустишие подводит яркий итог или делает неожиданный поворот.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удобна для постепенного нарастания чувства. Каждая строфа добавляет новый оттенок мысли, поэтому стихотворение звучит живо и динамично.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Шекспира 154 сонета, и они составили один из самых известных поэтических циклов в мировой литературе. Благодаря им английский сонет стал классикой.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Шекспировский вариант показывает, как строгая схема может быть гибкой. Внутри заданной формы поэт свободно передаёт сомнение, любовь, ревность и философские размышления.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Шекспировский сонет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415" y="2755985"/>
            <a:ext cx="3287171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хрестоматии по литературе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в русской поэзии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использовали сонет по-разному, но всегда как форму высокой точности и выразительности.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сонет стал знаком мастерства: поэты использовали его и для чувств, и для философских мыслей.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Поэту нужно выбрать каждое слово очень внимательно. В 14 строках нельзя терять мысль, поэтому каждое выражение должно быть точным и значимым.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требует чёткой последовательности частей. Нужно удержать тему, развить её и привести к выразительному финалу, не нарушая внутреннюю логику текста.
</a:t>
            </a:r>
            <a:endParaRPr lang="en-US" sz="1258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размер, рифмовку и звучание непросто. Именно поэтому сонет считали проверкой поэтического мастерства и умения работать с формой.
</a:t>
            </a:r>
            <a:endParaRPr lang="en-US" sz="13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сонет считался трудной формой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сонете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движения мысли в классическом сонете: от первого образа к смысловому повороту и итоговому выводу.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сонет начинается с любви, красоты или личного переживания. Через конкретный образ поэт сразу задает тон, чтобы читатель почувствовал эмоциональное напряжение.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нередко появляются время, память, природа и размышления о жизни. Эти темы расширяют смысл и помогают увидеть за личным чувством более общий взгляд на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 заметить, как частная история превращается в вывод о мире. Именно поэтому сонет часто звучит как маленькое, но очень сосредоточенное размышление.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звучат в сонетах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даже при разных сюжетах сонет обычно остается сосредоточенным на внутреннем мире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занимает главное место, но рядом с ней постоянно присутствуют память, время и размышления о смысле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известных сонетов из школьной антологии; без точной датировки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в сонетах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объем и четкий ритм помогают читать сонет вслух без потери смысла. Слушатель легко улавливает паузы, усиление интонации и переход к финалу.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звучит последняя строка: она собирает все сказанное раньше. Поэтому сонет хорошо подходит для чтения на уроке, на конкурсе чтецов и в литературной гостиной.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как стихотворение для выразительного чтения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учит точно выражать мысль в очень коротком объеме. Поэту приходится выбирать каждое слово особенно внимательно, поэтому текст становится собранным и ясным.
</a:t>
            </a:r>
            <a:endParaRPr lang="en-US" sz="1085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форма помогает увидеть, как устроено стихотворение. Школьник лучше понимает роль рифмы, ритма, композиции и смыслового поворота внутри одного текста.
</a:t>
            </a:r>
            <a:endParaRPr lang="en-US" sz="1098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личное чувство часто соединяется с общим выводом. Это делает его понятным и близким даже современному читателю, который ищет не только красоту, но и смысл.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сонеты входят в учебники, хрестоматии и программы по литературе. Они остаются образцом поэтического мастерства и хорошим материалом для анализа.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сонет остается важным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сонета и их роль в развитии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помогает удержать мысль в строгих рамках и сделать 14 строк цельным, логично построенным текстом.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 для школьного курса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классического сонета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сонетов написал Уильям Шекспир в знаменитом цикле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Шекспир, «Сонеты»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показывает, что сонет может быть не только отдельным стихотворением, но и частью большого лирического повествования.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сонета создают не отдельные детали, а их сочетание: форма, ритм и смысл движутся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стихотворение может быть очень строгим по устройству, если в нем сохраняются все ключевые признаки сонета.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 для школьного курса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сонет узнаваемым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сонет помогает разбирать композицию стихотворения, рифму и ритм. На его примере легко увидеть, как форма влияет на смысл и настроение.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связывает разные эпохи и страны: ее создавали итальянские, английские и русские поэты. Поэтому сонет помогает сравнивать литературные традиции и видеть общие художественные принципы.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 часто включают в учебники, хрестоматии и задания для выразительного чтения. Они удобны для анализа, потому что в них есть четкое начало, развитие и итог.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в современном школьном чтении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Сонет: краткая форма большой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соединяет строгие правила и живое чувство: в 14 строках он умеет выразить любовь, размышление и вывод. Поэтому он остается важной частью школьного чтения и мировой литературы.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2026-05-19T05:52:48Z</dcterms:created>
  <dcterms:modified xsi:type="dcterms:W3CDTF">2026-05-19T05:52:48Z</dcterms:modified>
</cp:coreProperties>
</file>