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«Осень наступила.» А. Плещеев: стихотворение о первых осенних переменах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тихо: листья желтеют, воздух свежеет, птицы улетают.
</a:t>
            </a:r>
            <a:endParaRPr lang="en-US" sz="2763" dirty="0"/>
          </a:p>
        </p:txBody>
      </p:sp>
      <p:sp>
        <p:nvSpPr>
          <p:cNvPr id="4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Плещеев: поэт, которого легко читать детям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Плещеев писал ясно и просто. Его стихи помогают младшим школьникам замечать красоту природы и легко запоминать её осенние приметы.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стихотворении приходит осень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ещё чувствуется лето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кажется знакомым и спокойным, но в нём уже заметны перемены. Осень подкрадывается не сразу, а очень осторожно.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становится прохладнее, краски в природе тускнеют, а летняя яркость постепенно уходит. Так читатель замечает первый шаг осени.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становится заметной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желтеют, опадают, птицы улетают, и природа замирает. Сезон меняется, а вместе с ним меняется и настроение стихотворения.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приметы осени в природе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меняют цвет и становятся золотистыми. Они уже напоминают, что лето уходит, а в природе начинается новое время года.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ветер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становится холоднее, а вокруг слышится больше тишины. Даже воздух кажется свежим и чуть колючим, как будто осень осторожно входит в свой дом.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016" y="2012504"/>
            <a:ext cx="587944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89241" y="2012504"/>
            <a:ext cx="587944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0" y="3770967"/>
            <a:ext cx="603375" cy="482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89241" y="3718345"/>
            <a:ext cx="587944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поэт перечисляет осенние приметы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помогает увидеть осень сразу и без лишних объяснений. Такой образ знаком каждому ребёнку и легко остаётся в памяти.
</a:t>
            </a:r>
            <a:endParaRPr lang="en-US" sz="1482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показывает перемену погоды. Он словно сообщает, что летнее тепло уже отступает, а на его место приходит прохлада.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 осеннем описании помогает почувствовать общий тон картины. Оно делает пейзаж спокойным, мягким и немного задумчивым.
</a:t>
            </a:r>
            <a:endParaRPr lang="en-US" sz="1482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связывают все признаки в одну картину перемен. Их отлёт подчёркивает движение природы и её привычный осенний порядок.
</a:t>
            </a:r>
            <a:endParaRPr lang="en-US" sz="14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Улетающие птицы напоминают, что осень приходит всерьёз. Их отлёт связан с холодами и помогает почувствовать смену сезона очень наглядно.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вызывает тихую грусть, но не тревогу. Птицы улетают не навсегда, а по природному правилу, которое повторяется каждый год.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птиц в стихотворении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это понятный знак: если птицы собрались в путь, значит, лето закончилось. Природа умеет прощаться спокойно и красиво.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деревья у дорожки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глазами легко возникает парк или сад, где деревья уже сменили зелёный наряд на жёлтый и рыжий. Под ногами шуршит опавшая листва, а тропинка будто ведёт в тихую осень.
</a:t>
            </a:r>
            <a:endParaRPr lang="en-US" sz="1002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Небо, ветер и прохлада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небе чувствуется сероватая мягкость, а ветер напоминает о свежем сентябре. Картина получается спокойной, почти бесшумной, как утро перед школьной линейкой, только без звонка.
</a:t>
            </a:r>
            <a:endParaRPr lang="en-US" sz="1002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Двор, где медленно падают листья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представить обычный двор или школьный участок, где листья кружатся и ложатся на землю. В этом простом пейзаже особенно заметны тишина, прохлада и мягкий свет начала осени.
</a:t>
            </a:r>
            <a:endParaRPr lang="en-US" sz="1002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пейзаж в строках Плещеева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стихотворения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спокойно, словно осенняя прогулка без спешки. В нём нет громких событий, только тихое наблюдение за природой.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со спокойствием появляется лёгкая грусть. Она связана с уходом лета, которое будто машет листиком на прощание.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грусть не становится тяжёлой. Рядом с ней живёт радость от золотых листьев, свежего воздуха и красивого осеннего дня.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настроение помогает понять: перемены могут быть печальными и красивыми одновременно. Осень умеет немного грустить, но очень уютно.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выбирает короткие и понятные слова. Поэтому стихотворение легко читать вслух и почти так же легко повторять по памяти.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тексте очень наглядные: листья, ветер, птицы, холод. Их можно быстро представить и даже будто услышать шорох осени.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языка помогает младшим школьникам не теряться в строках. Они сразу узнают знакомые картины природы и чувствуют себя внимательными наблюдателями.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стихотворения: простые слова и ясные образы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об осени в стихотворении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поэта: от ещё тёплого дня к тихой осенней природе.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6108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Строки звучат спокойно и без спешки, поэтому текст легко читать вслух. Уже с первых слов слышится мягкое, размеренное движение осени.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390899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плавные переходы помогают удерживать ровный темп. Из-за этого стихотворение напоминает тихую песенку, которую можно читать на одном дыхании.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082615" y="2438072"/>
            <a:ext cx="1872588" cy="19434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остаётся ощущение тишины и лёгкой прохлады. Ритм подчёркивает неторопливый приход осени и делает картину природы особенно выразительной.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представить жёлтые листья, сероватое небо и прохладный воздух. Эти зрительные детали сразу создают перед глазами тихий осенний пейзаж.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ясно слышатся шорох листвы, дуновение ветра и далёкий перелёт птиц. Благодаря таким звукам осень в стихотворении кажется живой и движущейся.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увидеть и услышать в образах стихотворения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важно для младших школьников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092166" y="102765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изменения в природе и называть их точными словами. Ребёнок видит, как из маленьких деталей складывается целая осенняя картина.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611896" y="102765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развивать наблюдательность и память. Короткие и ясные образы легко запоминаются, а потом их удобно пересказывать своими словами.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92166" y="3189885"/>
            <a:ext cx="2214062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подходит для выразительного чтения. В нём есть спокойный ритм, понятные паузы и интонация, которую дети могут передать без труда.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611896" y="3189885"/>
            <a:ext cx="2214061" cy="12436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листьев, неба, ветра и тишины показывают красоту обычных вещей. Это помогает младшим школьникам внимательнее смотреть на окружающий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жизнью детей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узнаёт в стихотворении знакомую прогулку по двору или парку, когда под ногами шуршат листья, а воздух становится прохладнее. Это делает текст близким и понятным.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приметы из стихотворения легко увидеть в реальной жизни: жёлтые деревья, ветер и улетающие птицы встречаются каждый год. Поэтому поэтическая картина кажется правдивой.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знакомые впечатления названы простыми словами, стихотворение вызывает личный отклик. Школьник словно говорит: «Да, я это тоже видел!» — и сразу лучше запоминает текст.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признака осени поэт показывает особенно ясно: листья, ветер и улетающие птицы.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Н. Плещеева «Осень наступила.»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помогает увидеть, как из простых деталей рождается красивая картина перемен.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826" y="2328081"/>
            <a:ext cx="3975925" cy="26286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4200" y="2328081"/>
            <a:ext cx="3975925" cy="262861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стихотворению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16621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в начале сентября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можно показать дорожку в парке, усыпанную жёлтыми листьями. Между деревьями проходит прохладный ветер, а небо кажется светлым, но уже осенним. Такая сцена точно передаёт тихое настроение стихотворения и хорошо подходит для детского восприятия.
</a:t>
            </a:r>
            <a:endParaRPr lang="en-US" sz="1002" dirty="0"/>
          </a:p>
        </p:txBody>
      </p:sp>
      <p:sp>
        <p:nvSpPr>
          <p:cNvPr id="9" name="Text 2"/>
          <p:cNvSpPr txBox="1"/>
          <p:nvPr/>
        </p:nvSpPr>
        <p:spPr>
          <a:xfrm>
            <a:off x="4861995" y="1544166"/>
            <a:ext cx="354033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над тихим двором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удачный вариант — двор или поле, над которым улетают птицы. Внизу заметны голые ветки, шуршащая листва и мягкий сумрачный свет. Иллюстрация получится спокойной, понятной и очень близкой к образам из текста.
</a:t>
            </a:r>
            <a:endParaRPr lang="en-US" sz="1002" dirty="0"/>
          </a:p>
        </p:txBody>
      </p:sp>
      <p:sp>
        <p:nvSpPr>
          <p:cNvPr id="10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осени названы в стихотворении и как они помогают представить перемены в природе? Такой вопрос учит внимательно искать детали в тексте.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настроение произведения кажется немного грустным, хотя осень описана красиво? Ответ помогает понять, как в стихах могут сочетаться разные чувства.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 стихотворения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и образы особенно легко запомнить? Это проверяет, насколько ребёнок понял текст, и готовит его к выразительному чтению.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421" y="1983800"/>
            <a:ext cx="466413" cy="4664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52800" y="2025545"/>
            <a:ext cx="478654" cy="3829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71" y="1983800"/>
            <a:ext cx="466413" cy="46641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Ровный ритм и тихие образы создают ощущение неторопливой прогулки. Читатель будто идёт по осенней дорожке и слушает, как шуршат листья.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Лёгкая грусть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Уходящее лето вызывает небольшую печаль, но она мягкая и светлая. В стихотворении нет тревоги, только тихое прощание с тёплыми днями.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191251" y="2552700"/>
            <a:ext cx="2276474" cy="171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красоты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Золотые листья, прохладный воздух и ясные картины природы дарят радость. Осень показана как красивое время года, которое хочется заметить и запомнить.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удобно читать в начале разговора об осени, потому что оно сразу показывает главные признаки сезона и настраивает на наблюдение за природой.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соединяет картину природы, настроение и звучание слова. Такой пример помогает детям понять, что поэзия не только описывает мир, но и передаёт чувства.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образы и простой язык делают текст удобным для чтения вслух в классе. После него легко переходить к обсуждению других осенних стихов и картин.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разговоре об осени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стихотворении Плещеева — красота тихих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показывает осень через знакомые детали и очень мягкое звучание строк. В его стихотворении даже обычный осенний день становится красивым, понятным и по-настоящему запоминающимся.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2026-05-24T05:41:06Z</dcterms:created>
  <dcterms:modified xsi:type="dcterms:W3CDTF">2026-05-24T05:41:06Z</dcterms:modified>
</cp:coreProperties>
</file>