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из каких частей строится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слово по частям и узнаем его секреты.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состав слова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помогает лучше понимать его смысл, находить родственные слова и не путаться в похожих формах. Это полезный навык для внимательного чтения и грамотного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слова. Оно помогает слову связываться с другими словами в предложении и менять форму без потери общего смысла.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остаётся общей у разных форм одного слова. Иногда окончание не видно, но оно всё равно есть.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остаётся общей у разных форм одного слова. Иногда окончание не видно, но оно всё равно 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слова. Именно по нему мы понимаем, что слова из одной семьи связаны между собой, как лесные родственники.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лес, лесник, лесной, перелесок общая часть показывает связь со словом «лес». Это помогает быстро увидеть близкие по смыслу слова.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важно сравнивать в разных словах. Так легче заметить трудные места в написании и не перепутать похожие, но чужие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образовывать новые слова и добавляет им новое значение. Она всегда стоит перед корнем и словно делает слово более точным.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ехать, приехать, уехать, переехать приставки показывают направление движения. Они могут указывать на начало действия, движение в другую сторону или присоединение.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перед окончанием. Он помогает образовывать новые слова и делает речь точнее и интереснее.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домик, котик, школьник, лесной суффиксы помогают назвать маленький предмет, человека или признак. Слово будто надевает новую одежду.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делают слово ласковым или уменьшительным. Особенно часто это заметно в словах с суффиксами -ик-, -очк-, -еньк-.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 просто украшает слово. Он меняет его значение и помогает увидеть, что предмет, признак или человек названы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по составу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путь: от изменения слова к проверке его частей.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формы одного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новая часть и новое значение, это уже родственные слова. Если меняется только окончание, перед нами формы одного слова.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близкое значение. Например, вода, водный, подводный связаны по смыслу, хотя выглядят по-разному.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меняются только окончанием: вода, воды, воде, воду. Слово остаётся тем же, но меняет форму для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не видно, но оно всё равно есть. Такое окончание называют нулевым. Оно помогает слову изменяться, даже если в конце нет букв.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бывает в словах дом, стол, конь. Мы видим: дом — дома, стол — стола, конь — коня. Буквы не появляются, а окончание всё равно считается.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бывает в словах дом, стол, конь. Мы видим: дом — дома, стол — стола, конь — коня. Буквы не появляются, а окончание всё равно считается.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окончание в слове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изменить по вопросам или по формам: лес, леса, лесу, лесом. Та часть, которая меняется, и есть окончание. Оно любит прятаться, но не очень успешно.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часть слова называется основой. Она остаётся общей у разных форм одного слова и помогает увидеть его главную часть без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 изменяются вовсе: кофе, пальто, метро. У них окончания нет, потому что форма остаётся одинаковой.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корень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подберите несколько родственных слов. У них должна быть общая часть и близкое значение, как у слов сад, садик и садовый.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сравните слова по смыслу, а не только по буквам. Похожий вид ещё не доказывает родство: важно, чтобы слова действительно были связаны друг с другом.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общая часть повторяется в разных словах, это и есть корень. Он помогает понять главное значение слова и найти его «семейство».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приставки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Приставка стоит перед корнем и помогает строить новое слово. Она может показывать направление, начало действия или приближение, поэтому значение слова становится точнее и понятнее.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словах влететь, вылететь и прилететь приставки подсказывают, откуда и куда движется предмет. Так маленькая часть слова умеет быстро менять смысл всего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суффиксы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слово новым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образовать новое слово из знакомого. Он добавляет к корню дополнительный смысл и делает речь более точной и живой.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маленький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столик, домик и котик суффиксы помогают назвать маленький предмет. Слово звучит мягче и сразу вызывает понятный образ.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назвать человека по занятию или профессии. Так появляются слова вроде печник или школьник, где значение становится очень ясным.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выразительной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-очк-, -еньк- и -ик- часто придают слову ласковый оттенок. Из-за них слово будто улыбается и звучит дружелюбнее.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по составу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изменяют, затем шаг за шагом проверяют каждую часть по форме и по 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и приставку путают между собой. Чтобы не ошибиться, полезно сравнить слово с родственными словами и проверить, какая часть повторяется по смыслу.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принять часть окончания за суффикс. Для проверки слово нужно изменить: если часть меняется, это окончание, а не суффикс.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суффикс выделяют там, где его вовсе нет. Не каждый красивый кусочек слова — отдельная часть, поэтому важно смотреть на значение, а не на догадку.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двойная проверка: изменение слова и подбор родственных слов. Тогда разбор получается аккуратным, а слово не «теряет детали».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каждого слова есть все части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 лишних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устроено очень просто: в нём есть только корень и окончание. Например, слово дом не нуждается в дополнительных «украшениях». Оно короткое, понятное и всё равно умеет изменяться.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стало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лесной уже больше частей. Здесь к корню добавился суффикс, который помогает назвать признак предмета. Из-за этого слово становится точнее и показывает, что предмет связан с лесом.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Слово-конструктор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похожи на конструктор: у каждого свой набор деталей. Одним хватает двух частей, другим нужны приставка или суффикс. Поэтому разбор всегда начинается с внимательного сравнения и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каждую часть слова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опирается на предыдущий: форма слова подсказывает окончание, а смысл и сравнение помогают найти остальные части.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подберёзовик можно увидеть приставку под-, корень -берёз-, суффикс -ов- и суффикс -ик. Такое слово сразу напоминает о предмете, который растёт под берёзой.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книжка разбирается иначе: здесь есть корень -книж- и суффикс -к-, а в конце — окончание -а. Слово становится уменьшительным и звучит дружелюбнее.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лесной показывает другой пример. В нём есть корень -лес-, суффикс -н- и окончание -ой. Оно называет признак и помогает точнее описать предмет.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слова бывают разными по строению. Одни состоят из двух частей, а другие — из нескольких, как будто из маленьких кирпичиков.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маленькая команда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делает своё дело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 слова, как капитан команды. Приставка добавляет новое направление или оттенок смысла, а суффикс помогает образовать новое слово без лишнего шума.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получается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соединяет слово с другими словами в предложении. Когда все части работают дружно, слово становится точным, понятным и очень полезным для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— ключ к грамотности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части слова, русский язык становится понятнее и дружелюбнее. Разбор по составу помогает замечать родственные слова, находить окончание и писать аккуратнее, без путаницы.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2026-05-21T20:22:46Z</dcterms:created>
  <dcterms:modified xsi:type="dcterms:W3CDTF">2026-05-21T20:22:46Z</dcterms:modified>
</cp:coreProperties>
</file>