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 особенности строения географической оболочки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природная оболочка Земли и ее главные закономерности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природа Земли соединяется в одно целое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изучает место, где литосфера, атмосфера, гидросфера и биосфера постоянно взаимодействуют. Здесь формируются природные условия, по которым живут люди, растения и животные, а изменения быстро отражаются на всей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географическую оболочку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часть суши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географической оболочке относится верхняя часть литосферы. Именно здесь находятся горные породы, рельеф поверхности и условия для образования почв, на которых развиваются природные комплексы.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географическую оболочку включают нижние слои атмосферы. В них происходят образование облаков, осадков, ветров и перенос тепла, которые определяют погоду и климат местности.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оболочки входит вся гидросфера: океаны, моря, реки, озёра, ледники и подземные воды. Вода связывает природные компоненты и участвует в их постоянном обмене.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растения, животных, грибы и микроорганизмы. Живые организмы не только приспосабливаются к среде, но и активно меняют её, участвуя в круговороте веществ.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географической оболочки и роль ее частей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оболочка вносит свой вклад в общее устройство географической оболочки.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одна часть не существует отдельно: изменения в одной оболочке затрагивают остальные.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компонентов географической оболочки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природные компоненты распределены неравномерно, а их роль в жизни Земли различается.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 материалам школьного курса географии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наибольшую долю, но живые организмы, несмотря на малый объём, оказывают очень сильное влияние на природу.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как главное свойство оболочки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испарение и делает воздух суше. Из-за этого меняются осадки, усиливается нагрев поверхности и быстрее разрушаются почвы на больших участках территории.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сразу отражается на растениях, животных и людях. Вода переносит вредные вещества дальше, поэтому страдают не только берега, но и вся связанная с рекой местность.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 извержения вулканов меняют рельеф, русла рек и почвы. После таких событий на большой территории приходится заново формироваться природным условиям и сообществам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вещества и энергии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источником энергии в географической оболочке является Солнце. Его тепло запускает испарение воды, нагрев воздуха, движение ветров и рост растений на земной поверхности.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массы перемещают тепло и влагу между разными районами Земли. Благодаря этому формируются облака, выпадают осадки и меняется погода в течение суток и сезонов.
</a:t>
            </a:r>
            <a:endParaRPr lang="en-US" sz="1111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всех оболочек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соединяют атмосферу, гидросферу, литосферу и биосферу в единую систему. Если один процесс нарушается, это сразу отражается на других природных компонентах.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веществом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постоянно переходят из одной оболочки в другую. В этом участвуют вода, кислород, углекислый газ, минеральные вещества и органические остатки, которые используются живыми организмами.
</a:t>
            </a:r>
            <a:endParaRPr lang="en-US" sz="11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 природе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процессов, связывающих все оболочки Земли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723" y="3214682"/>
            <a:ext cx="32865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7633" y="3214682"/>
            <a:ext cx="32865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Ритмичность природных процессов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дня и ночи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 ночь чередуются из-за вращения Земли вокруг своей оси. Этот ритм влияет на освещённость, температуру воздуха и поведение растений, животных и человека.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связана с обращением Земли вокруг Солнца. Из-за этого меняются высота Солнца над горизонтом, количество тепла и влаги, а также состояние природы.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 отливы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океанах и морях уровень воды регулярно поднимается и опускается. Это ритмичное явление связано с притяжением Луны и Солнца и заметно на побережьях.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 и таяние рек, смена температуры и другие повторяющиеся явления происходят в определённые сроки. Они помогают отличать один сезон от другого и влияют на жизнь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природных условий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экватора к полюсам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продвижением от экватора к полюсам уменьшается количество солнечного тепла. Поэтому закономерно меняются климат, влажность, почвы, растительность и животный мир.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природных зон можно увидеть влажные экваториальные леса, саванны, пустыни, степи, тайгу, тундру и арктические пустыни. Каждая зона имеет свой набор условий.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закономерности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зональности — неравномерное поступление солнечной энергии на разные широты Земли. Вблизи экватора тепла больше, а к полюсам его становится заметно меньше.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помогает объяснить, почему на разных материках встречаются разные природные условия. Она показывает тесную связь климата, почв, растений и животных.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 горах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нижней части гор условия ближе к равнинным: теплее и влажнее, поэтому здесь часто развиты леса и кустарники.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выше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воздух становится холоднее, а режим осадков меняется. Леса постепенно сменяются горными лугами и редкой растительностью.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растениям трудно расти: преобладают каменистые участки, мхи и лишайники, а животные встречаются всё реже.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высоких участках сохраняются снежники и ледники. Здесь природные условия самые суровые, а жизнь почти отсутствует.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и высотная поясность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закономерности отражают смену природных условий, но широтная зависит от положения на Земле, а высотная — от высоты местности.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закономерности связаны с распределением тепла и влаги, но проявляются в разных частях земной поверхности.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сильнее всего влияют на природные условия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действуют вместе, но тепло и вода задают общий природный фон территории и определяют возможности для 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качественная оценка влияния факторов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солнечное тепло и вода: именно они сильнее всего влияют на климат, увлажнение и распределение природных условий.
</a:t>
            </a:r>
            <a:endParaRPr lang="en-US" sz="11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природный комплекс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комплекс — это участок поверхности Земли, где все компоненты природы связаны между собой и образуют устойчивое сочетание.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состав входят рельеф, климат, воды, почвы, растения и животные. Каждый компонент влияет на другие и не существует изолированно.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10025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масштабы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Природными комплексами могут быть и большие территории, и небольшие участки: лес, степь, болото, озеро, долина реки или горный склон.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природного комплекса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взаимосвязи климата, рельефа, вод, почв и живых организмов в пределах одной территории.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географическую оболочку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берёт из природы воду, почвы, леса, полезные ископаемые и землю для жилья, сельского хозяйства и промышленности, поэтому нагрузка на территорию постоянно возрастает.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работы предприятий и транспорта ухудшается качество воздуха и воды. Это влияет на здоровье людей, состояние растений и животных, а также на внешний вид местности.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ландшафтов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распашка земель и строительство меняют природный облик территории. Иногда нарушаются русла рек, усиливается эрозия почв и сокращаются места обитания животных.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поле, лес, заповедник и промышленная зона показывают, как по-разному человек использует пространство. Одни территории преобразованы сильно, другие сохраняются почти в природном виде.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6287" y="1651915"/>
            <a:ext cx="322987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3953" y="1651915"/>
            <a:ext cx="411075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географической оболочки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парки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сохраняют редкие виды растений и животных, а также природные комплексы в почти неизменённом состоянии. Это помогает поддерживать природное равновесие.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уменьшают загрязнение рек и озёр. Бережное отношение к водоёмам особенно важно, потому что вода нужна людям, животным и растениям.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защищают почвы от разрушения, улучшают воздух и создают условия для многих живых организмов. Новые посадки помогают восстанавливать нарушенные участки.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и экономное использование ресурсов снижают нагрузку на природу. Даже простые действия людей помогают уменьшить вред окружающей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природной оболочке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создают города, промышленные районы и интенсивное сельское хозяйство, где воздействия на природу идут сразу по нескольким направлениям.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обобщённая оценка основных экологических проблем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угрозы взаимосвязаны: повреждение одной части природной оболочки быстро отражается на других компонентах и усиливает общий экологический риск.
</a:t>
            </a:r>
            <a:endParaRPr lang="en-US" sz="10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географической оболочки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оболочки Земли связаны между собой, поэтому изменение одного компонента отражается на других. Географическая оболочка работает как единая природная система.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во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процессы повторяются ритмично: сменяются день и ночь, времена года, периоды половодья и замерзания рек. Это помогает природе поддерживать устойчивость.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2800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Закономерное 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влага распределяются по Земле неравномерно, поэтому возникают широтная зональность, высотная поясность и разные природные комплексы.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 — единая природная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объединяет все оболочки Земли и объясняет, почему природа меняется от экватора к полюсам и от подножия гор к вершинам. Понимание этих связей помогает беречь планету.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2026-06-02T14:56:38Z</dcterms:created>
  <dcterms:modified xsi:type="dcterms:W3CDTF">2026-06-02T14:56:38Z</dcterms:modified>
</cp:coreProperties>
</file>