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image" Target="../media/image-16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группа слов с особыми падежными формами.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Разносклоняемые имена существительные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эту тему в 6 классе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существительные часто встречаются в текстах и упражнениях, а их формы легко перепутать. Знание правил помогает грамотно писать окончания, определять падеж и избегать ошибок в словах время, имя, путь и дитя.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существительные, которые при изменении по падежам не подчиняются полностью образцу первого, второго или третьего склонения и сочетают их признаки.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таких слов есть особые формы в косвенных падежах, поэтому их нельзя изменять по обычной схеме, как большинство знакомых существительных.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слово «разносклоняемые»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эта группа невелика, она важна для грамотного письма: именно здесь чаще всего возникают ошибки в окончаниях и выборе нужной формы.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83953"/>
            <a:ext cx="4348200" cy="10934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относятся к этой группе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разносклоняемым существительным относят слова на -мя, а также путь и дитя.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слов группы оканчивается на -мя; отдельно выделяются путь и дитя как исключения с собственными моделями склонения.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грамматическая норма русского языка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склоняется слово «время»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в начальных падежах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именительном и винительном падежах слово звучит одинаково: время. Эти формы легко узнать, потому что они совпадают с начальной формой и обычно не вызывают затруднений.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в косвенных падежах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остальных падежах появляется форма времени: нет времени, к времени, о времени. Особенно заметно, что в творительном падеже используется форма временем.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9794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 слов на -мя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всех слов этой группы в косвенных падежах появляется особая основа с -ен-.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 -мя изменяются по единому образцу: в косвенных падежах появляется -ен-, а в творительном падеже — окончание -ем.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Образцы склонения в школьной грамматике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исторически сложившаяся особенность отличает их от обычных существительных и требует запоминания по образцу.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 на -мя образуют особую группу, поэтому в косвенных падежах у них закрепились формы с -ен-.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современного русского литературного языка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правильную форму разносклоняемого существительного
</a:t>
            </a:r>
            <a:endParaRPr lang="en-US" sz="231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быстро выбрать верное окончание по образцу.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«путь» и его падежные формы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путь относится к мужскому роду и тоже входит в группу разносклоняемых существительных. В именительном и винительном падежах оно сохраняет форму путь.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творительном падеже используется форма путём. Она не похожа на окончание обычных слов второго склонения и поэтому требует особого внимания при письме.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родительном, дательном и предложном падежах употребляется форма пути: нет пути, к пути, о пути. Здесь форма совпадает сразу в нескольких падежах.
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«дитя» в современном языке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дитя относится к среднему роду и изменяется по особому образцу: дитя, дитяти, дитяти, дитя, дитятей, о дитяти. Такая форма встречается нечасто, но остаётся литературной нормой.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это слово чаще можно увидеть в художественных текстах, пословицах и устойчивых выражениях. Оно помогает точнее передать оттенок речи и сохранить выразительность русского языка.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падежи вызывают больше всего трудностей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полезно тренировать формы слов в словосочетаниях и предложениях: так легче запомнить нужное окончание.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трудности связаны с косвенными падежами; именно там нужно сверять форму по образцу, а не по слуху.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5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практика изучения темы в 6 классе; относительная частота типичных ошибок при выполнении упражнений по русскому языку.
</a:t>
            </a:r>
            <a:endParaRPr lang="en-US" sz="111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ошибаются, когда пытаются изменить слово по привычной модели и ставят обычное окончание вместо особой формы: так появляются неверные варианты вроде «имям» или «времям».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источник ошибок — путаница между падежами. У слов на -мя родительный, дательный и предложный падежи похожи, поэтому нужно внимательно смотреть на вопрос и предлог.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школьников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избежать ошибок, полезно держать в памяти образцы склонения и сравнивать сомнительное слово с опорной парой: время — времени — временем, путь — пути — путём.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путь тоже требует проверки: в творительном падеже правильно писать путём, а не по образцу обычных существительных второго склонения. Здесь важно запомнить именно готовую форму.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86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разносклоняемых и обычных существительных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 разных групп существительных формы образуются по разным моделям.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существительные и разносклоняемые слова внешне похожи, но их окончания различаются. Это помогает распознавать особые формы и не переносить на них общий образец.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Образцы склонения существительных в школьной грамматике русского языка.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4669" y="3188538"/>
            <a:ext cx="374588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7119" y="3188538"/>
            <a:ext cx="374588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33344" y="1686040"/>
            <a:ext cx="374588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00894" y="1686040"/>
            <a:ext cx="374588" cy="428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слова на -мя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группе легко подобрать слова, связанные с временем и явлениями жизни: время, имя, пламя. Такие ассоциации помогают быстрее вспомнить нужный ряд слов.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Связать со значением времени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учить не отдельные слова, а пары и тройки форм: имя — имени — именем, время — времени — временем. Так правило запоминается точнее и быстрее.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Повторять по готовым парам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предложении встречается слово на -мя, сразу проверяйте падеж. Если форма косвенная, чаще всего понадобится вариант с -ени или -енем, например: о времени, с именем.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окончание в тексте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семя, племя, знамя и темя удобно запоминать через образ развития, происхождения и признака. В косвенных падежах у них сохраняется общий элемент -ен-.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Представить рост и природу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написания падежной формы
</a:t>
            </a:r>
            <a:endParaRPr lang="en-US" sz="2409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выбрать правильное окончание у особых существительных.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332"/>
            <a:ext cx="2005200" cy="15959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9600" y="1328332"/>
            <a:ext cx="2005200" cy="15959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9050" y="1328332"/>
            <a:ext cx="2005200" cy="15959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78500" y="1328332"/>
            <a:ext cx="2005200" cy="1595936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Разносклоняемые существительные в текстах и пословицах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486150" y="3698175"/>
            <a:ext cx="17529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пословицах слово время звучит особенно убедительно: оно напоминает, что упущенное не вернуть. В короткой фразе «Время не ждёт» это существительное сразу задаёт смысл всей мысли и делает её запоминающейся.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86150" y="3080925"/>
            <a:ext cx="17529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время становится героем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2625750" y="3698175"/>
            <a:ext cx="17529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путь часто встречается там, где речь идёт о дороге, решении или жизненном направлении. В выражении «На верном пути» оно помогает показать не только движение, но и правильный выбор, который должен сделать человек.
</a:t>
            </a:r>
            <a:endParaRPr lang="en-US" sz="898" dirty="0"/>
          </a:p>
        </p:txBody>
      </p:sp>
      <p:sp>
        <p:nvSpPr>
          <p:cNvPr id="16" name="Text 5"/>
          <p:cNvSpPr txBox="1"/>
          <p:nvPr/>
        </p:nvSpPr>
        <p:spPr>
          <a:xfrm>
            <a:off x="2625750" y="3080925"/>
            <a:ext cx="17529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как образ выбора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765350" y="3698175"/>
            <a:ext cx="17529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дитя реже звучит в разговоре, но в сказках и стихах оно сохраняет особую мягкость и торжественность. Фраза «Дитя плачет» передаёт не только действие, но и настроение всего эпизода.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765350" y="3080925"/>
            <a:ext cx="17529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Дитя в литературной речи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6904950" y="3698175"/>
            <a:ext cx="17529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названиях произведений и исторических текстах нередко встречается слово знамя. Оно связано с идеей памяти, единства и движения вперёд, поэтому выражение «Под знаком знамени» звучит особенно выразительно.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6904950" y="3080925"/>
            <a:ext cx="17529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Знамя, которое ведёт вперёд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Падежные формы слов на -мя, путь и дитя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запоминания удобно сначала выделить группу слова, а уже потом проверять нужный падеж.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группа — слова на -мя; отдельно стоят путь и дитя, поэтому у каждой модели свои формы.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5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языка: состав группы разносклоняемых существительных и образцы склонения.
</a:t>
            </a:r>
            <a:endParaRPr lang="en-US" sz="111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669" y="3188538"/>
            <a:ext cx="374588" cy="42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7119" y="3188538"/>
            <a:ext cx="374588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3344" y="1686040"/>
            <a:ext cx="374588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0894" y="1686040"/>
            <a:ext cx="374588" cy="428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для закрепления темы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7775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дописывать окончания в словах и словосочетаниях: о врем... , с имен... , о пут... . Такое упражнение развивает внимание к форме и падежу.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Вставка пропущенной буквы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90225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задавать вопрос к слову и смотреть на предлог: нет времени, к времени, о времени. Так легче понять, какая именно форма требуется в предложении.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падежа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40645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запоминаются цепочки: время — времени — временем; путь — пути — путём; дитя — дитяти — дитятей. Они помогают быстро повторить тему перед проверкой.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Составление пар и цепочек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57400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Сравнивайте несколько форм и выбирайте верную: временем, имени, путём, дитятей. Это учит не угадывать ответ, а опираться на образец склонения.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правильного варианта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 на -мя в косвенных падежах появляется суффикс -ен-: имени, времени, семени. Эта особенность сразу отличает их от обычных существительных и подсказывает правильное написание.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разносклоняемых существительных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дитя тоже имеет особые формы: дитяти, дитятей. Если встретилось это слово в тексте, нужно не подставлять привычное окончание, а сверяться с готовым образцом склонения.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путь изменяется по собственному образцу: пути, путём, о пути. Важно помнить, что его формы не совпадают с типичными окончаниями второго склонения и требуют отдельной проверки.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847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6200" y="1761600"/>
            <a:ext cx="4360500" cy="127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Разносклоняемые существительные легко узнать по особым падежным формам. Если помнить образцы для слов на -мя, а также для слов путь и дитя, ошибки в письме будут встречаться гораздо реже.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76200" y="3245425"/>
            <a:ext cx="43605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Разносклоняемые существительные: запоминаем без ошибок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2026-05-23T09:32:11Z</dcterms:created>
  <dcterms:modified xsi:type="dcterms:W3CDTF">2026-05-23T09:32:11Z</dcterms:modified>
</cp:coreProperties>
</file>