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Подкласс Кистеперые рыбы
</a:t>
            </a:r>
            <a:endParaRPr lang="en-US" sz="385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подкласс позвоночных, сыгравший ключевую роль в эволюции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происхождение кистепёрых рыб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Кистепёрые рыбы появились более 400 миллионов лет назад в девонском периоде. Они стали ключевым звеном между древними рыбами и первыми наземными позвоночными. Их ископаемые остатки найдены на всех континентах, свидетельствуя о широком распространении в прошлом.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систематика кистепёрых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подкласса Sarcopterygii
</a:t>
            </a:r>
            <a:pPr algn="ctr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Кистепёрые рыбы относятся к подклассу Sarcopterygii, выделяемому по строению плавников. Они имеют мясистые, лопастные плавники с внутренним костным остовом, что отличает их от лучепёрых рыб.
</a:t>
            </a:r>
            <a:endParaRPr lang="en-US" sz="928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группы кистепёрых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Подкласс включает две группы: кистепёрые (например, латимерия) и двоякодышащие (например, протоптерус). Эти группы сохранились до наших дней в ограниченном числе видов.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разнообразие живущих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настоящее время известно менее десяти живых видов кистепёрых рыб, что делает их редкими и реликтовыми представителями древних линий.
</a:t>
            </a:r>
            <a:endParaRPr lang="en-US" sz="10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плавников и скелета кистепёрых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имеют внутренний костный скелет, подобный структурам конечностей у наземных позвоночных, обеспечивая гибкость и поддержку при движении.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элементы плавников покрыты чешуёй и толстой кожей, что позволяет рыбам защищаться и эффективно передвигаться по илистому дну.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плавников сыграло важную роль в эволюции, обеспечив переход от водной среды к наземной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представители: латимерия и протоптерус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Латимерия: морская реликтовая рыба
</a:t>
            </a:r>
            <a:pPr algn="ctr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— крупная морская рыба, достигающая до 2 метров в длину, обитающая у берегов Африки и Индонезии. Обладает древними признаками и уникальными адаптациями к глубоководной среде.
</a:t>
            </a:r>
            <a:endParaRPr lang="en-US" sz="1026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Протоптерус: двоякодышащий обитатель пресных вод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Протоптерус — пресноводная африканская рыба, способная дышать атмосферным воздухом и выживать в засушливый период, зарываясь в ил. Это важный пример адаптации к переменам среды.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видов кистепёрых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Существенное сокращение видов связано с несколькими массовыми вымираниями и изменениями экологических условий.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кистепёрые — реликтовые виды, пережившие глобальные катастрофы.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как живое ископаемое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Обнаруженная в 1938 году у берегов Южной Африки, латимерия считалась исчезнувшим видом более 70 миллионов лет. Сегодня эта рыба живёт на больших глубинах и ведёт ночной образ жизни.
</a:t>
            </a:r>
            <a:endParaRPr lang="en-US" sz="1144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питается рыбой и головоногими моллюсками, ее максимальный вес достигает 90 кг, что свидетельствует о сохранении древних черт и значительной адаптационной способности.
</a:t>
            </a:r>
            <a:endParaRPr lang="en-US" sz="10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8344"/>
            <a:ext cx="3432300" cy="13880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кистепёрых и лучепёрых рыб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представлено сравнение ключевых анатомических и физиологических характеристик кистепёрых и лучепёрых рыб.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Кистепёрые ближе к наземным позвоночным, чем лучепёрые.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кистепёрых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Кистепёрые рыбы стали родоначальниками первых четвероногих, сыграв ключевую роль в освоении суши позвоночными.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плавники с развитым скелетом стали основой для эволюции конечностей амфибий и прочих наземных животных.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исследования подтверждают близкое родство кистепёрых с тетраподами, подкрепляя их важное эволюционное место.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кистепёрых помогает понять механизмы адаптации от водной среды к наземной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эволюции: от кистепёрых к амфибиям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переход и ключевые этапы становления наземных позвоночных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образ жизни современных видов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среда латимерий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Латимерии обитают на больших глубинах в тёплых прибрежных водах Индийского океана у островов Коморы и Индонезии. Эти рыбы предпочитают каменистое дно и ведут скрытный ночной образ жизни.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двоякодышащие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рыбы встречаются в пресных водах Африки, Австралии и Южной Америки. Они способны переживать засушливые периоды, зарываясь в ил и дыша атмосферным воздухом через лёгкие.
</a:t>
            </a:r>
            <a:endParaRPr lang="en-US" sz="11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кровообращение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Кистепёрые рыбы дышат с помощью жабр и примитивных лёгких, что позволяет им выживать как в воде, так и в условиях низкого содержания кислорода.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Протоптерусы обладают одним лёгким, через который осуществляют газообмен с атмосферным воздухом во время засухи, что повышает их шансы на выживание.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кистепёрых трёхкамерное, его строение напоминает сердце амфибий, что подтверждает их близкое эволюционное родство с наземными позвоночными.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Латимерии являются живородящими: беременность длится около 13 месяцев, и на свет появляются полностью сформировавшиеся молодые особи, готовые к самостоятельной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Протоптерусы откладывают яйца, из которых вылупляются личинки с наружными жабрами, обеспечивающими дыхание под водой; развитие проходит медленно, а количество потомства сравнительно невелико.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26292"/>
            <a:ext cx="353400" cy="31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 значение для науки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кистепёрых помогает понять эволюционные механизмы и связь между рыбами и наземными позвоночными.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ископаемых форм расширяет знания о переходных этапах эволюции животных по выходу на сушу.
</a:t>
            </a:r>
            <a:endParaRPr lang="en-US" sz="1397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является живым примером древней ветви позвоночных и широко изучается в биологии и эволюционной теории.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Биогеографические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современных видов раскрывает исторические изменения ареалов и условий обитания кистепёрых рыб.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биологии и зоологии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современных видов кистепёрых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характеристики трёх современных кистепёрых видов, показывая их адаптации и среду обитания.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Протоптерус благодаря лёгочному дыханию и способности переживать засуху наиболее приспособлен к жизни вне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Кистепёрые в культуре и мифах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наскальные рисунки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кистепёрых фигурируют в пещерах Африки и Австралии, что свидетельствует о раннем знакомстве человека с этими рыбами.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20-й век — открытие латимерии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латимерия была вновь обнаружена, вызвав научный и культурный интерес как «живое ископаемое».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символическое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стала символом эволюционного перехода и героем многих книг и фильмов, укрепляя роль кистепёрых в массовом сознании.
</a:t>
            </a:r>
            <a:endParaRPr lang="en-US" sz="10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кистепёрых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угрозами являются браконьерство и уничтожение природных мест обитания, что снижает численность редких видов кистепёрых рыб.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включена в международные списки охраняемых видов, а также реализуются программы мониторинга и защиты для сохранения их популяций.
</a:t>
            </a:r>
            <a:endParaRPr lang="en-US" sz="11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биогеографии, 2020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ареал современных кистепёрых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виды имеют ограниченные ареалы, часто фрагментированные и изолированные, что затрудняет их сохранение.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 разделённые локальные популяции повышают риск исчезновения видов кистепёрых.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кистепёрых рыбы в экосистемах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Кистепёрые являются важными хищниками, контролируя численность мелких рыб и беспозвоночных в своих водных сообществах.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пищевые цепи, способствуя устойчивости экосистем как в морских, так и в пресноводных водоёмах.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своей чувствительности к изменениям окружающей среды кистепёрые служат индикаторами экологического состояния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Кистепёрые: ключ к пониманию эволюции и охране природы
</a:t>
            </a:r>
            <a:endParaRPr lang="en-US" sz="5005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Кистепёрые рыбы — уникальное звено эволюции, раскрывающее переход от воды к суше. Их изучение и сохранение важны для науки и защиты биологического наследия.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2026-05-08T21:19:14Z</dcterms:created>
  <dcterms:modified xsi:type="dcterms:W3CDTF">2026-05-08T21:19:14Z</dcterms:modified>
</cp:coreProperties>
</file>