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звёзд: от наблюдений к пониманию их природы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 — это физически разные миры, объединённые общими законами.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звёзды не одинаковы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звёзды рождаются из одного типа вещества, но исходная масса, плотность облака и условия сжатия задают их дальнейший путь. Поэтому похожие на вид объекты могут сильно различаться по температуре, яркости и сроку жизни.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5" y="1268175"/>
            <a:ext cx="24180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солнечных масс может иметь светимость в тысячи раз выше, но жить лишь несколько миллионов лет.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масса, тем сильнее гравитационное сжатие и быстрее расходуется ядерное топливо.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астрономия; обобщённые сведения о звёздной эволюции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0050" y="2403758"/>
            <a:ext cx="2840688" cy="34021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звезды и температура её поверхности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695326" y="2920790"/>
            <a:ext cx="1492868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и холодные звёзды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звезды связан с температурой фотосферы: чем она ниже, тем заметнее красный оттенок; чем выше — тем сильнее смещение к белому и голубому участку спектра.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2311374" y="2920790"/>
            <a:ext cx="1492868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звёзды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Объекты с температурой около 2500–3500 K выглядят красноватыми. Их излучение смещено к длинным волнам, поэтому они кажутся менее «горячими» даже при значительном размере.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5543471" y="2920790"/>
            <a:ext cx="1492868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Голубые звёзды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температурах выше 10 000 K максимум излучения сдвигается в коротковолновую область, и звезда приобретает бело-голубой вид. Такие объекты обычно очень массивны и недолговечны.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3927422" y="2920790"/>
            <a:ext cx="1492868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Жёлтые звёзды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Температурный интервал 5000–6000 K соответствует жёлтым звёздам. Солнце находится именно в этой области, что делает его удобным ориентиром для сравнения с другими светилами.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7159519" y="2920790"/>
            <a:ext cx="1492868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шкала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Спектральная шкала наглядно связывает цвет, температуру и распределение энергии. По ней можно быстро оценить физическое состояние звезды ещё до сложных расчётов.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Герцшпрунга–Рассела как карта звёздных свойств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удобно видеть не отдельные звёзды, а целые группы объектов с разной физикой и стадией эволюции.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последовательность образует основную полосу, а гиганты и белые карлики занимают противоположные области; светимость и температура связаны, но не тождественны.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диаграммы Герцшпрунга–Рассела; относительные значения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Светимость и видимая яркость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15001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светимость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Светимость показывает, сколько энергии звезда излучает за секунду во всех направлениях. Это её собственная физическая характеристика, не зависящая от того, где находится наблюдатель.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65009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Яркость на небе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Видимая яркость определяется не только светимостью, но и расстоянием. Далёкая звезда может казаться слабой, хотя на самом деле излучает очень мощно.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915001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расстояния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увеличении расстояния в два раза поток света уменьшается в четыре раза. Поэтому для оценки звезды необходимо учитывать не только наблюдаемую картину, но и её удалённость.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365009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как ориентир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Солнца светимость составляет 3,83 × 10^26 Вт. Это удобный эталон, с которым сравнивают другие звёзды, чтобы понять масштаб их излучения.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1760" y="2400298"/>
            <a:ext cx="6118153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параметров звёзд разных типов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масса, температура, радиус, светимость и продолжительность жизни меняются у звёзд разных классов.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массы дают медленную эволюцию, а большие — высокую температуру и короткую жизнь; радиус и светимость меняются не синхронно.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астрономия; типичные справочные значения звездных классов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звезды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общий ход звёздной эволюции и её зависимость от начальной массы.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звёзд и спектральный анализ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67267" y="3248025"/>
            <a:ext cx="3152433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звёзд состоит главным образом из водорода и гелия; тяжёлые элементы занимают лишь небольшую долю массы, но сильно влияют на свойства атмосферы и спектра.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496157" y="3248025"/>
            <a:ext cx="3152433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Спектральные линии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химический элемент оставляет в спектре характерный набор линий. По их положению и интенсивности астрономы определяют состав звёздной атмосферы с высокой точностью.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142566" y="3248025"/>
            <a:ext cx="3152433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звезды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Смещение линий под действием эффекта Доплера позволяет узнать, приближается звезда или удаляется. Поэтому спектроскопия раскрывает не только состав, но и кинематику объекта.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548" y="2367705"/>
            <a:ext cx="3014918" cy="35513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звезды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3981450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центральной области температура и давление достаточны для термоядерного синтеза. Именно ядро обеспечивает звезду энергией и определяет её долгую устойчивую работу.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863097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излучения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Выше ядра энергия может переноситься в основном фотонами. В этом слое излучение многократно поглощается и переизлучается, постепенно продвигаясь к поверхности.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7744744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конвекции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конвективной области энергия передаётся потоками вещества: горячие массы поднимаются, а более холодные опускаются. Такой перенос особенно заметен у звёзд малой массы.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9626392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наблюдениями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звезды влияет на температуру поверхности, цвет, светимость и срок жизни. Поэтому по внешним характеристикам можно делать выводы о её внутренней физике.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масса влияет на время жизни звезды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массивнее звезда, тем быстрее в её ядре расходуется водород. Поэтому самые яркие звёзды часто оказываются самыми недолговечными.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почти обратная: увеличение массы резко сокращает срок существования звезды из-за ускоренного термоядерного горения.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по звёздной эволюции из учебных курсов астрономии; оценки качественные.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5" y="1268175"/>
            <a:ext cx="24180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90%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 наблюдается именно на главной последовательности.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стадия занимает большую часть жизни звезды, поэтому именно она лучше всего описывает устойчивое горение водорода в ядре.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сводки по звёздной статистике и эволюции; общепринятая оценка.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Спектральные классы звёзд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связь между температурой, цветом и положением звезды в спектральной последовательности.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классов отражает плавное охлаждение звёзд: от горячих голубых объектов к более холодным красным. Солнце относится к классу G.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Стандартная спектральная классификация OBAFGKM; данные из учебников астрономии.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звёзд на диаграмме Герцшпрунга–Рассела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звезды на диаграмме помогает быстро оценить её состояние без прямого наблюдения внутренних процессов.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области диаграммы соответствуют разным типам звёзд: температура и светимость связаны, но не совпадают однозначно.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представление диаграммы Герцшпрунга–Рассела по данным школьной астрономии.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5194" y="2225041"/>
            <a:ext cx="3230006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Масса, радиус и плотность звёздных объектов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карлики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радиус сопоставим с размером Земли, но масса остаётся звёздной. Из-за этого вещество в них чрезвычайно сжато, а средняя плотность очень велика.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76972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главной последовательности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таких звёзд размеры и плотность находятся в более «сбалансированном» диапазоне. Именно поэтому они долго сохраняют устойчивое состояние и предсказуемые свойства.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58619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гиганты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сравнительно умеренной температуре поверхность огромна по площади, поэтому светимость возрастает. Однако средняя плотность остаётся очень низкой из-за сильного раздувания оболочки.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340267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Масса, радиус и плотность вместе определяют устойчивость звезды, темп её эволюции и конечный результат: от спокойного остывания до катастрофического взрыва.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облака к звезде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основные этапы звездообразования в холодных молекулярных облаках.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8213"/>
            <a:ext cx="5237100" cy="17900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2238" y="2182425"/>
            <a:ext cx="5237100" cy="17900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901287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завершение малой звезды
</a:t>
            </a:r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 звезды малой или средней массы заканчивается запас топлива, она проходит стадию красного гиганта и сбрасывает внешние слои. В центре остаётся компактный белый карлик — маленький, горячий и очень плотный объект, который постепенно остывает миллиарды лет.
</a:t>
            </a:r>
            <a:endParaRPr lang="en-US" sz="1277" dirty="0"/>
          </a:p>
        </p:txBody>
      </p:sp>
      <p:sp>
        <p:nvSpPr>
          <p:cNvPr id="10" name="Text 2"/>
          <p:cNvSpPr txBox="1"/>
          <p:nvPr/>
        </p:nvSpPr>
        <p:spPr>
          <a:xfrm>
            <a:off x="6548275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массивной звезды
</a:t>
            </a:r>
            <a:pPr algn="l" indent="0" marL="0">
              <a:lnSpc>
                <a:spcPct val="100000"/>
              </a:lnSpc>
              <a:buNone/>
            </a:pPr>
            <a:r>
              <a:rPr lang="en-US" sz="12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звёзд большой массы финал гораздо драматичнее. После вспышки сверхновой ядро может сжаться до нейтронной звезды или, при ещё большей массе, превратиться в чёрную дыру. На иллюстрации контраст размеров подчёркивает, насколько решающей бывает начальная масса.
</a:t>
            </a:r>
            <a:endParaRPr lang="en-US" sz="1272" dirty="0"/>
          </a:p>
        </p:txBody>
      </p:sp>
      <p:sp>
        <p:nvSpPr>
          <p:cNvPr id="11" name="Text 3"/>
          <p:cNvSpPr txBox="1"/>
          <p:nvPr/>
        </p:nvSpPr>
        <p:spPr>
          <a:xfrm>
            <a:off x="688000" y="1027375"/>
            <a:ext cx="108639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возможных финала звезды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астрономы измеряют характеристики звёзд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15001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по спектру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 линии в спектре показывают, насколько нагрета фотосфера звезды. По распределению энергии излучения можно достаточно точно оценить температуру поверхности.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65009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Светимость по потоку и расстоянию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Наблюдаемый поток света сам по себе недостаточен: важно знать расстояние до объекта. Тогда можно вычислить полную энергию, излучаемую звездой за секунду.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915001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по двойным системам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звезда входит в пару, её массу определяют по орбитальному движению компонентов. Это один из самых надёжных способов получить прямую оценку массы.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365009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по яркости и температуре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светимость и температуру, можно вывести радиус через физические соотношения излучения. Такой расчёт особенно полезен для удалённых звёзд, которые нельзя измерить напрямую.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звёзд разных типов по ключевым характеристикам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индексы помогают сопоставить типы звёзд на одной диаграмме без смешения разных единиц измерения.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Светимость, температура и радиус меняются по-разному, поэтому звезду нельзя понять по одному признаку; нужен набор характеристик.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данным школьной астрономии; значения условные, для наглядности.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Звезда — это не один параметр, а целая система признаков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Масса, температура, светимость и спектр вместе раскрывают природу звезды. Именно их сочетание объясняет, почему одни звёзды живут миллиарды лет, а другие быстро завершают свой путь.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2026-05-29T18:09:21Z</dcterms:created>
  <dcterms:modified xsi:type="dcterms:W3CDTF">2026-05-29T18:09:21Z</dcterms:modified>
</cp:coreProperties>
</file>