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Астрид Линдгрен и «Приключения Калле Блюмквиста»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для школьников: летом мальчик-сыщик учится дружбе, смелости и ответственности за поступки.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книга и место произведения в детской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Астрид Линдгрен (1907–2002), шведская писательница, создавала книги о ярких детях. «Приключения Калле Блюмквиста» написаны в середине XX века, когда ценились живые герои и интересный сюжет. Перевод Н. Городинской и Л. Брауде делает повесть доступной и динамичной для русскоязычных читателей.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Калле Блюмквист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Калле Блюмквист — тринадцатилетний мальчик, который мечтает стать сыщиком. Он охотно разгадывает загадки, замечает мелкие детали и сравнивает события с тем, как это бывает в детективных историях.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Калле проявляется тогда, когда нужно действовать, а не просто наблюдать. Его настойчивость помогает увидеть то, что окружающие сначала считают обычным и не замечают.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Калле не выглядит самым сильным или самым взрослым, но в нём есть качество, которое важнее силы: внимательность. Он умеет удерживать мысль, проверять впечатления и не бросать расследование на полпути.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шведский городок как место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«поле» для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повести разворачивается в небольшом шведском городке, где знакомые улицы, дворы, мостовые и пустыри превращаются в пространство тайных наблюдений. Обычные маршруты становятся частью детективной игры.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улицы и пустыри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добавляет ощущение свободы и самостоятельности: дети больше времени проводят на улице и сами решают, как действовать. В тихом городском пейзаже — солнечные улицы и дворы — внезапно проступает и настоящая опасность.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долей по смысловым акцентам повести (количественные данные в тексте не представлены).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сюжета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дружба задают тон, а опасность постепенно меняет смысл происходящего — от развлечения к серьёзной проверке героев.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сюжет не сводится к погоне за тайной. Он держится на отношениях и только затем усиливается угрозой, создавая напряжение.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расследование Калле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в сюжете: от привычного летнего времени к раскрытию опасности через наблюдение и проверку догадок.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Калле, Андерса и Евы-Лотты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минуты друзья действуют как команда. Они прислушиваются к догадкам друг друга и не дают страху полностью заменить разумные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 и Ева-Лотта — близкие друзья Калле. Вместе они вовлекаются в игру и помогают друг другу не потерять уверенность, даже когда события становятся непонятными.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дружба заметна в споре и соревновании: герои обсуждают планы, поддерживают идеи и по очереди берут ответственность за шаг, который нужно сделать сейчас.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подчёркивает: дружба помогает смело смотреть на угрозу и оставаться рядом с товарищами, а не справляться с тревогой в одиночку.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роз» и честное соперничество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роз» — игра, где две команды стараются быть ловкими и внимательными. Здесь важны наблюдательность и находчивость, чтобы лучше понимать действия соперников и действовать вовремя.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Командное соревнование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 игре не превращается в вражду. Герои учатся обсуждать правила и уважать противника, а стратегии строят не на обмане, а на продуманности.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требует заметить мелочь: смену темпа, поведение участников, неожиданные манёвры. Именно этот навык затем перекликается с тем, как Калле распознаёт подозрительные признаки.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серьёзные события, читатель видит контраст: обычное состязание остаётся честным испытанием, а реальная угроза требует другого уровня осторожности и ответственности.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игрой и опасностью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7771" y="632075"/>
            <a:ext cx="3400857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сюжетных элементов повести с признаками детективного жанра (текст произведения).
</a:t>
            </a:r>
            <a:endParaRPr lang="en-US" sz="60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детективного жанра в повести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детективная логика помогает следить за тайной: от загадки к уликe, подозрению и раскрытию опасного замысла.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Детективность в книге поддерживает не только загадку, но и привычные для школьника темы — понимание, осторожность и выводы по наблюдениям.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взрослого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мире героев заметны занятость и привычка не присматриваться к происходящему рядом. Некоторые взрослые слишком поздно понимают, что ситуация может быть опасной — и поэтому не реагируют вовремя.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особенно выделяются самостоятельность, наблюдательность и ответственность детей: они замечают то, что кажется мелочью, и действуют иначе. Для контраста подходит сцена, где взрослые спокойны, а дети насторожены.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перевод Н. Городинской и Л. Брауде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Шведские имена, названия и повседневные мелочи переданы так, что атмосфера другой страны чувствуется сразу. При этом текст остаётся доступным школьнику: понятно, о чём и почему переживают герои.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звучит живо благодаря коротким репликам и диалогам, которые легко читать вслух. Лёгкий юмор снимает напряжение, а детали быта делают разговоры естественными и узнаваемыми.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Городинской и Л. Брауде сохраняет ясность мысли и динамику событий: сцены не «растягиваются», а характеры остаются цельными. Темп чтения поддерживает детективную интригу.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структуры тем по содержанию повести (без точных статистических подсчётов в издании).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перечисленных тем, важную роль играет способность различать «шум» обычной жизни и значимые детали, от которых зависит решение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дружба и смелость помогают пройти испытания, а наблюдательность и ответственность не дают страху управлять поступками.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как главное качество героя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
</a:t>
            </a:r>
            <a:pPr algn="r" indent="0" marL="0">
              <a:lnSpc>
                <a:spcPct val="9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Калле замечает мелкие изменения и повторяющиеся детали в поведении людей. Он не торопится, сначала проверяет свои впечатления, а уже потом делает вывод, двигаясь шаг за шагом.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Калле слышит не только слова, но и паузы, реакции, нестыковки. Он понимает: ответы и молчание тоже могут быть «уликой», если их внимательно воспринимать.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сыщик сравнивает то, что видел, с тем, что ему уже известно. Такой подход помогает отделять случайность от закономерности и видеть скрытую связь событий в повести.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вместо чуда
</a:t>
            </a:r>
            <a:pPr algn="l" indent="0" marL="0">
              <a:lnSpc>
                <a:spcPct val="9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Калле держится на внимательности и рассуждении, а не на магических догадках. Повесть подчёркивает: рассуждать разумно — значит действовать осмысленно, даже когда страшно.
</a:t>
            </a:r>
            <a:endParaRPr lang="en-US" sz="10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под видом обычной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в повести выглядят спокойными: дети играют, взрослые заняты своими делами, улицы привычны. Но привычность обманчива — за ней прячется тревожная причина, и её постепенно видно внимательному взгляду.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люди, скрытые намерения и непонятные поступки накапливают напряжение. Контраст между «обычно» и «опасно» делает сюжет захватывающим: становится ясно, что равнодушие может быть ошибкой.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игры к моральному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 взросление героев: от соревнования и интереса — к ответственности за других и поиску правды.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книга важна для пятиклассников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11–13 лет: узнаваемые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переживают страх, сомнения и азарт игры. На их примерах подросток видит, что эмоции не мешают поступать правильно, а помогают понимать ситуацию.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как ответственность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показывает: смелость — это не отсутствие страха, а готовность выбирать правильное решение. Пятиклассник учится думать и действовать вместе, а не «сдаваться».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честность в поступках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дружба проверяется не словами, а действиями: поддержкой в трудную минуту и умением договариваться. Честность становится опорой, когда появляется риск.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динамики настроения по ключевым эпизодам повести (без численных замеров в тексте).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героев по ходу сюжета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каждое новое наблюдение добавляет напряжения: интрига усиливается, пока герои не понимают, что именно им угрожает.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состояний подчёркивает связь внутреннего мира и сюжета: рост тревоги приводит к решительности, а разгадка возвращает уверенность.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из глав помогают разобрать повесть по частям: какие решения принимают герои, как меняются их взгляды и почему выбранные поступки ведут к разгадке.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отрывки особенно хорошо раскрывают характеры Калле, Андерса и Евы-Лотты. Вместе с тем заметны особенности стиля автора — живость, юмор и уверенная динамика событий.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диалогами и описаниями обстановки, можно проследить развитие тайны: где появляются «подсказки», как Калле сопоставляет детали и какие вопросы задаёт себе.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из глав как основа анализа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166" y="969375"/>
            <a:ext cx="3281368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перевод и почему это важно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переводу Н. Городинской и Л. Брауде (по тексту из школьного чтения).
</a:t>
            </a:r>
            <a:endParaRPr lang="en-US" sz="80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перевод передаёт атмосферу оригинала: от реалий и диалогов до ритма фраз, благодаря чему история остаётся понятной для школьного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важен не только «для смысла», но и для темпа: он поддерживает детективную интригу, помогает школьнику следить за действиями и интонацией героев.
</a:t>
            </a:r>
            <a:endParaRPr lang="en-US" sz="13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повесть о дружбе, смелости и умении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Калле Блюмквиста» соединяют детективную интригу, школьную дружбу и взросление. Калле учится замечать правду, действовать смело и доверять друзьям, а читатель понимает: внимательность и ответственность помогают выбрать правильный путь.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2026-05-12T20:12:36Z</dcterms:created>
  <dcterms:modified xsi:type="dcterms:W3CDTF">2026-05-12T20:12:36Z</dcterms:modified>
</cp:coreProperties>
</file>