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поэзия русского зарубежья: И. Елагин и Н. Моршен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изгнание и память в поэзии второй эмиграции.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русские поэты в Европе и США заново выстраивали жизнь и литературу в эмигрантских журналах, издательствах и кружках.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эмиграция: поэзия после катастрофы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поэтов после войны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мировоззрение формировалось в годы войны и послевоенного разрыва с родиной. Лирика фиксирует не событие само по себе, а его долгие внутренние последствия для личности и памяти.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травма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лирика ставит вопрос о достоинстве человека в условиях исторического давления. Поэты ищут не утешение, а внутреннюю опору, позволяющую сохранить ответственность и ясность взгляда.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стихи соединяют частную судьбу и общий опыт людей, прошедших через войну, переезд и эмиграцию. Благодаря этому личная интонация у них приобретает значение свидетельства эпохи.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поколение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обоих авторов родина становится не только географией, но и утраченной целостностью мира. В стихах постоянно возникает чувство, что прежняя жизнь осталась по ту сторону невозвратимого рубежа.
</a:t>
            </a:r>
            <a:endParaRPr lang="en-US" sz="1048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дома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Елагин, родившийся в Киеве, после войны жил в США и стал заметной фигурой второй волны русской эмиграции. Он работал в разных жанрах, включая поэзию, прозу и переводы.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классическая традиция сочетается с иронией и исторической памятью. Елагин говорит о прошлом резко и точно, связывая личную ответственность с судьбой культуры и страны.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Елагин: биография и литературная роль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Моршен: биография и поэтическая манера
</a:t>
            </a:r>
            <a:endParaRPr lang="en-US" sz="261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Моршен, уроженец России, после войны также жил в США и вошёл в круг поэтов русского зарубежья, для которых важны интеллектуальная строгость и духовная сосредоточенность.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строится на размышлении о времени, свободе, случайности и границах человеческого знания. Смысл развивается не через сюжет, а через точное движение мысли.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Моршена характерны сдержанная интонация и высокая плотность значения. Каждое слово в стихотворении работает на итоговый вывод, поэтому текст звучит собранно и логично.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стремится не только выразить чувство, но и прояснить его смысл. Поэтому его стихи часто воспринимаются как форма духовного и умственного поиска одновременно.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память и тема утраты задают общий тон их поэзии, а дальше мотивы расходятся по разным художественным траекториям.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Елагина доминируют историческая память и ирония, у Моршена — философская сосредоточенность и внутренний анализ.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стихотворений И. Елагина и Н. Моршена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послевоенной лирики Елагина и Моршена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8792" y="3192364"/>
            <a:ext cx="2835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7640" y="1610108"/>
            <a:ext cx="2835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в поэзии русского зарубежья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Елагина и Моршена показана как проверка человеческой меры. Важнее не фронтовая конкретика, а вопрос: что остаётся в человеке, когда привычный порядок оказывается разрушен.
</a:t>
            </a:r>
            <a:endParaRPr lang="en-US" sz="988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достоинства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избегают простых объяснений войны. Их стихи отвергают идеологические схемы и показывают, что историческая правда сложнее официальных формул и требует личной ответственности за сказанное.
</a:t>
            </a:r>
            <a:endParaRPr lang="en-US" sz="988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лозунгам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воспоминания не исчезают, а становятся этическим долгом. Поэты удерживают прошлое в слове, потому что забвение для них равносильно вторичной утрате и духовному ослаблению личности.
</a:t>
            </a:r>
            <a:endParaRPr lang="en-US" sz="988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забвения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историческая эпоха получила два разных художественных ответа.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Елагин осмысляет травму через иронию и резкий поворот мысли, Моршен — через философскую ясность и внутреннюю сосредоточенность.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И. Елагина и Н. Моршена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стратегий двух авторов
</a:t>
            </a:r>
            <a:endParaRPr lang="en-US" sz="26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обоих поэтов дом означает больше, чем место проживания. Это образ утраченной России, родного языка и привычного нравственного порядка, который уже нельзя восстановить прежним способом.
</a:t>
            </a:r>
            <a:endParaRPr lang="en-US" sz="101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память о целостном мире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родины не стирает связь с ней, а делает её внутренней. Память о прежней жизни удерживает героя от распада и превращает слово в единственное надежное место, где дом ещё существует.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внутренняя мера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Эмигрантское пространство у них часто связано с переездами, чемоданом, дорогой и ощущением временности. Чужой город становится не декорацией, а знаком жизни, в которой человек постоянно находится в пути.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город и дорога без конца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дома и утраты родины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послевоенной лирики И. Елагина и Н. Моршена по текстам их стихотворений
</a:t>
            </a:r>
            <a:endParaRPr lang="en-US" sz="137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 русского зарубежья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Елагина не смягчает смысл, а, наоборот, делает его более точным: за внешней лёгкостью часто скрывается резкая оценка исторической лжи и нравственного неблагополучия.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Трагедийность возникает из столкновения памяти и настоящего: смех в этих текстах соседствует с болью утраты, а иронический финал подчёркивает серьёзность пережитого опыта.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классическим и советским речевым клише, чтобы показать их внутреннюю пустоту; знакомые формулы в его стихах звучат как разоблачение, а не как украшение.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трагедийность в поэзии Елагина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Моршена строятся как размышление о времени, случайности и конечности человеческой жизни, поэтому каждое наблюдение у него ведёт к более общему выводу.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поэтики характерны смысловая плотность и логическая выстроенность: мысль развивается последовательно, без лишних украшений, но с внутренней напряжённостью.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Моршен часто соединяет личное переживание с философским вопросом, превращая отдельную ситуацию в повод задуматься о свободе, судьбе и ответственности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интонация сдержанна и сосредоточенна; именно эта дисциплина речи создаёт ощущение глубины и делает стихотворение формой духовного поиска.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Николая Моршена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поэта опираются на русскую и европейскую традицию, но по-разному перерабатывают её в собственной эмигрантской поэтике.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Елагина сильнее классико-сатирическая линия, у Моршена — философско-интеллектуальная; общий фундамент создают культура русской речи и память о традиции.
</a:t>
            </a:r>
            <a:endParaRPr lang="en-US" sz="1318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текстов И. Елагина и Н. Моршена; обобщение по литературным источникам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традиции и культурные ориентиры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русского зарубежья язык становится не просто средством выражения, а заменой утраченного дома: в нём сохраняются ритм памяти, привычные интонации и связь с культурой.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литературной нормы, точной рифмы и исторически насыщенного слова превращается в тихую форму сопротивления распаду личности, забвению и разрыву с родной традицией.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форма сохранения культуры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периодика и книжные издания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и формы литературной жизни послевоенной эмиграции.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существовала как сеть малых, но устойчивых институтов: журналы, кружки и издательства поддерживали литературную преемственность вне СССР.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русского зарубежья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этические мотивы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послевоенного зарубежья тема суда связана не с внешним наказанием, а с внутренней оценкой прожитой жизни, где слово становится мерой совести и личного выбора.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ответственность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образы работают как язык осмысления истории и страдания, а не как украшение: они связывают частный опыт с вечными нравственными вопросами.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смысл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у Елагина и Моршена обращено к человеку, пережившему катастрофу века; оно удерживает лирику от холодной отстранённости и делает её человечной.
</a:t>
            </a:r>
            <a:endParaRPr lang="en-US" sz="1138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покаяния помогает поэтам говорить о вине без декларативности: признание слабости становится шагом к нравственной честности и духовной собранности.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позднем этапе особенно заметны сдержанность и умение говорить о травме без прямой эмоциональной перегрузки.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развивается от острого переживания к философскому обобщению; зрелость выражается в большей внутренней свободе и точности интонации.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поэтической эволюции И. Елагина и Н. Моршена по их послевоенным текстам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интонации: от боли к осмыслению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Елагин и Моршен показывают, что русская поэзия XX века развивалась не только в СССР: эмиграция сохранила непрерывность литературной традиции и расширила её художественные формы.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важен и их общий урок: даже в условиях разрыва, потери дома и исторической травмы поэзия может сохранять личное достоинство и культурную память.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стихи удержали связь с классической культурой, русским языком и нравственными вопросами, поэтому русское зарубежье следует рассматривать как полноценную часть истории литературы.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Елагина и Моршена для русской литературы
</a:t>
            </a:r>
            <a:endParaRPr lang="en-US" sz="24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Обоих авторов объединяют опыт изгнания, память о войне, высокая требовательность к слову и стремление сохранить внутреннюю независимость в условиях исторического разрыва.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Моршен тяготеет к философской сосредоточенности, логической ясности и метафизическим вопросам; вместе они представляют два разных, но равно значимых пути послевоенной эмигрантской поэзии.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Елагин чаще опирается на иронию, сатиру и резкие смысловые повороты; его лирика внимательна к историческим контрастам и разоблачению ложных формул.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 различия двух поэтов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сохраняет человека и культуру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Елагин и Моршен показали, что поэзия после войны может быть не только свидетельством утраты, но и способом сохранить язык, память и нравственную опору. Их опыт остаётся важным и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2026-05-23T18:05:46Z</dcterms:created>
  <dcterms:modified xsi:type="dcterms:W3CDTF">2026-05-23T18:05:46Z</dcterms:modified>
</cp:coreProperties>
</file>