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в России XIII–XIX веков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расширяли знания о стране — от Белого моря до Тихого океана и карт России.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XIII–XV веках рос интерес к северным рекам и торговле. В XVI–XVII люди продвигались за Урал и осваивали сибирские реки. В XVIII–XIX государство организовало экспедиции, давшие научные сведения о Сибири, Арктике, Камчатке, Приамурье и Тихоокеанском побережье.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эти века стали временем больших открытий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накопления географических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территории по мере движения маршрутов и появления новых данных.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знания о северных землях и морских путях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XIII–XIV веках новгородцы и поморы активно осваивали Белое море и прибрежные районы Русского Севера. Их практический опыт помогал ориентироваться в природных условиях региона.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 накапливали сведения о льдах, приливах, ветрах и островах. Эти наблюдения были не теорией, а проверенной «инструкцией» для мореплавателей в сложное время года.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складывались первые описания северных маршрутов. Со временем они стали опорой для последующих шагов к Арктике, когда нужно было расширять и уточнять карту северных вод.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и начало освоения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похода 1581–1585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в 1581–1585 годах стал важным этапом продвижения России за Урал. После него началось активное освоение Западной Сибири как нового направления для торговли и заселения.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Западной Сибири по рекам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движение шло по крупным рекам — Оби, Иртышу, Енисею и Лене. Появлялись города и опорные пункты, а вместе с ними зимовья, остроги и карты новых земель.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611903"/>
            <a:ext cx="7101300" cy="36341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землепроходцы и их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и где продвигался, а также какой результат приносили маршруты.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исследователи решали разные задачи: от продвижения вглубь материка до подтверждения морских проливов и изучения Дальнего Востока.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изучаемого курса (на основе предложенных тезисов).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название пролива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пролив стал известен как пролив Беринга. Однако первым его прошёл именно Дежнёв, что закрепило приоритет раннего открытия в русской истории.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Семёна Дежнёва прошла от Северного Ледовитого океана в сторону Тихого. Путь стал ключевым доказательством морского сообщения между материками.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морского прохода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показало, что между Азией и Америкой действительно существует проход по морю. Тем самым менялись прежние представления о границах и возможных маршрутах.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 и пролив между Азией и Америкой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работ приходилось на северные и тихоокеанские районы, где требовались точные карты берегов, проливов и островов.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исследований отражали практические задачи государства: навигацию, управление территориями и расширение научной информации о новых окраинах.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направлений исследований XVIII века (качественная диаграмма направлений).
</a:t>
            </a:r>
            <a:endParaRPr lang="en-US" sz="110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были направлены основные экспедиции XVIII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экспедиции сделали дальние маршруты более понятными. Благодаря им стало легче планировать дальнейшие исследования и морские плавания в регионе.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Камчатская экспедиция Витуса Беринга проходила в 1725–1730 годах. Она помогла уточнить представления о связи материков и подтвердила, что Азия и Америка разделены морем.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работ собрали новые сведения о Камчатке, Чукотке и северных водах Тихого океана. Экспедиция показывала, что к северо-востоку от России существует важное морское направление.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Камчатская экспедиция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Северная экспедиция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участвовали Харитон и Дмитрий Лаптевы, Семён Челюскин и другие исследователи. Их наблюдения помогли показать, что северное побережье страны тянется на огромные расстояния.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Северная экспедиция 1733–1743 годов стала крупнейшим географическим проектом XVIII века в России. Были обследованы берега от Архангельска до Чукотки, а также подготовлены подробные карты Арктики.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к Алеутам и Аляске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русские мореплаватели достигли Алеутских островов и побережий Аляски, расширяя представление о северной акватории Тихого океана и её морских путях. Это создавало основу для дальнейших рейсов.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Витуса Беринга и Алексея Чирикова
</a:t>
            </a:r>
            <a:endParaRPr lang="en-US" sz="1491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Витуса Беринга и Алексея Чирикова связали новые точки на карте и помогли проложить маршруты в северной части Тихого океана. Результаты включали наблюдения о берегах и островах.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промысле пушнины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давали практическую информацию для промысла: где удобнее подходить к островам, какие районы богаты морскими ресурсами и как учитывать особенности плавания в северных широтах.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открытия в северной части Тихого океана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исследовали ключевые регионы и какой практический итог получили картография и морские маршруты России.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исследования шли «по морю»: знания о берегах и проливах напрямую превращались в более надежные маршруты и карты.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географии и истории (обобщение по изложенному описанию)
</a:t>
            </a:r>
            <a:endParaRPr lang="en-US" sz="98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регионы были изучены в XVIII веке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географические работы становились более научными: экспедиции собирали данные о природе, климате и условиях жизни населения Сибири. Это помогало строить проверяемые описания территорий.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изучали растения, животных и полезные ископаемые, фиксируя наблюдения в полевых записях. Такой подход превращал маршрут путешествия в источник знаний для будущих исследований.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участников были Степан Крашенинников, Иван Лепёхин, Пётр Паллас и Николай Озерецковский. Их работы расширяли представления о разнообразии Сибири и её ресурсах.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экспедиция дополняла «путь землепроходцев»: к карте добавлялись объяснения причин явлений, сведения о быте и природе. Так формировалась систематическая география восточных земель.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экспедиции XVIII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наблюдений на местности, экспедиции создавали описи и чертежи, по которым затем составлялись атласы. Это облегчало навигацию и управление освоенными территориями.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«связующими» для всей системы оказались результаты по картографии и изучению природных ориентиров. Они поддерживали и мореплавание, и дальнейшие экспедиции.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перечисленных типов результатов из описания урока (количественная шкала условная)
</a:t>
            </a:r>
            <a:endParaRPr lang="en-US" sz="105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давали экспедиции: сравнение результатов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Амура и Дальнего Востока в XIX веке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усиление изучения Восточной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уделяли больше внимания Восточной Сибири, Амурской области и Приамурью. Это было связано с потребностью точнее понимать природные условия региона.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Григория Невельского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Григория Невельского доказали, что Сахалин — остров, а устье Амура подходит для судоходства. Тем самым уточнились представления о морских границах.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представлений о значении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изменили представления о границах Дальнего Востока и его роли для России. Новые сведения помогали планировать связи и перемещения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сведения экспедиций превращались в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данных: от наблюдений на местности к созданию карт и атласов.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картографии и атласов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карты XVIII–XIX веков становились точнее благодаря измерениям широты и долготы и астрономическим наблюдениям. Это повышало надежность ориентирования для путешествий и работы на местах.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Атласы помогали мореплавателям, купцам, военным и государственным служащим. Благодаря картографии открытия превращались в практические знания, полезные и для обучения последующих поколений.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открытий по векам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постепенное расширение географических знаний от северных направлений к дальним восточным окраинам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веком «география расширялась»: от уже знакомых районов к самым удалённым территории, где требовались новые карты и объяснения.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урока (сопоставление описанных периодов)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XIII–XIX веков сформировали представление о территории России: её морях, реках и окраинах. Это важно для общего понимания страны и её географической целостности.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названия рек, островов, проливов и городов, появившиеся в эпоху открытий, сохранились до настоящего времени. Так исследования продолжают работать и в повседневной географии.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помогли развитию торговли, судоходства, науки и связи между регионами. Когда маршруты становились понятнее, людям было легче планировать путешествия и перевозки.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открытия важны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путевых описаний к точной карте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XIII–XIX века Россия прошла путь от знаний о северных реках к подробным картам Сибири, Арктики и Дальнего Востока. Итогом стало изученное пространство, связанное картами, экспедициями и путями. 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2026-05-13T21:24:52Z</dcterms:created>
  <dcterms:modified xsi:type="dcterms:W3CDTF">2026-05-13T21:24:52Z</dcterms:modified>
</cp:coreProperties>
</file>