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и городское население: две формы расселения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расселение людей в городе и на селе?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город и село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выполняют разные функции, но вместе формируют пространство страны. Понимание их различий помогает объяснить миграцию, уровень жизни, распределение рабочих мест и развитие территорий.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городского населения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живет компактно: многоэтажная застройка, плотная уличная сеть и близкое расположение объектов создают насыщенную и очень динамичную среду.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преобладают промышленность, торговля, управление, образование, наука и услуги, поэтому выбор профессий шире, чем в большинстве сельских поселений.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находятся вузы, крупные больницы, культурные учреждения, деловые центры и цифровые сервисы, что повышает доступность многих возможностей для жителей.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и 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требует постоянных поездок и быстрой адаптации к изменяющимся условиям, а социальные и профессиональные связи чаще выходят за пределы одного района.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Работа, быт и досуг в городе тесно связаны с транспортом, коммунальными сетями и устойчивым функционированием всей инфраструктуры.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сельского населения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79998" y="13675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поселения обычно расположены реже, чем городские, а расстояния между домами, учреждениями и объектами обслуживания заметно больше, что влияет на повседневный уклад жизни.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179998" y="20848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 сильнее зависит от климата, состояния почв, водных ресурсов и сезонности работ, поэтому природные условия здесь имеют особое значение.
</a:t>
            </a:r>
            <a:endParaRPr lang="en-US" sz="959" dirty="0"/>
          </a:p>
        </p:txBody>
      </p:sp>
      <p:sp>
        <p:nvSpPr>
          <p:cNvPr id="15" name="Text 4"/>
          <p:cNvSpPr txBox="1"/>
          <p:nvPr/>
        </p:nvSpPr>
        <p:spPr>
          <a:xfrm>
            <a:off x="179998" y="2802137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деятельности связаны с сельским хозяйством, переработкой продукции, лесным и водным хозяйством, а также с сезонными работами и обслуживанием территории.
</a:t>
            </a:r>
            <a:endParaRPr lang="en-US" sz="945" dirty="0"/>
          </a:p>
        </p:txBody>
      </p:sp>
      <p:sp>
        <p:nvSpPr>
          <p:cNvPr id="16" name="Text 5"/>
          <p:cNvSpPr txBox="1"/>
          <p:nvPr/>
        </p:nvSpPr>
        <p:spPr>
          <a:xfrm>
            <a:off x="179998" y="351943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деревнях и селах особенно важны личные связи, традиции, соседская взаимопомощь и участие жителей в жизни небольшого сообщества.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79998" y="4236716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магазины, медпункты и транспортная сеть здесь обычно доступны в меньшем числе, поэтому расстояние до услуг становится важным фактором качества жизни.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мире и в России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общий масштаб урбанизации, но и различие между регионами по скорости концентрации населения в городах.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горожан, тем сильнее роль крупных центров, транспорта и услуг; сельская доля сокращается, но сохраняет хозяйственное значение.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Росстат; учебные материалы по географии. Значения даны как округленные ориентиры.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центр экономической активности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бизнес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размещаются органы управления, штаб-квартиры компаний, банки и деловые центры, поэтому именно здесь быстрее принимаются решения и формируются экономические связи.
</a:t>
            </a:r>
            <a:endParaRPr lang="en-US" sz="1079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рабочих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экономика создает занятость в промышленности, транспорте, торговле, финансах и сфере услуг, что привлекает население из более удаленных территорий.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университетов, исследовательских центров и специалистов ускоряет обмен идеями, внедрение технологий и распространение новых практик в разные отрасли.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центр, транспортный узел, многоэтажные кварталы и промышленные зоны наглядно показывают, как пространство города организовано вокруг экономической активности.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жизни в городе и на селе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различаются повседневные условия жизни по ключевым параметрам и почему один и тот же показатель может быть преимуществом в разных типах поселений.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дает больше возможностей и сервисов, а село — более спокойную среду и доступное жилье; выбор зависит от жизненных приоритетов семьи.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географии; общая статистика расселения населения.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сельское население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процесс сокращения и преобразования сельских поселений под влиянием хозяйственных и демографических факторов.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78641" y="3117266"/>
            <a:ext cx="44257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миграции из села в город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 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чаще дает более высокий заработок и более широкий выбор вакансий, поэтому он воспринимается как место, где легче найти стабильную и перспективную занятость.
</a:t>
            </a:r>
            <a:endParaRPr lang="en-US" sz="946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предлагает более плотную сеть поликлиник, больниц и бытовых услуг, что особенно значимо для семей с детьми и пожилыми родственниками.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и молодежи важны колледжи, вузы и разнообразные курсы, которые в крупных городах доступны чаще и ближе, чем в сельской местности.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транспорт, культурная жизнь, современные сервисы и возможность карьерного роста делают город привлекательным для тех, кто ищет самостоятельность и динамичный образ жизни.
</a:t>
            </a:r>
            <a:endParaRPr lang="en-US" sz="9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структура: город и село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влияет на нагрузку на школы, рынок труда и систему здравоохранения, поэтому различия между типами поселений имеют практическое значение.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 выше доля пожилых, а в городе — трудоспособных и учащихся; это отражает миграцию молодежи и концентрацию возможностей в городах.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географии; данные приведены для наглядности, без привязки к конкретному региону.
</a:t>
            </a:r>
            <a:endParaRPr lang="en-US" sz="7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инфраструктура формирует повседневную жизнь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большом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густой городской среде рядом оказываются транспорт, магазины, поликлиники и места учёбы. Житель быстрее добирается до работы или вуза, но постоянно зависит от графика общественного транспорта и загруженности улиц. Именно поэтому удобство инфраструктуры здесь ощущается ежедневно и очень заметно.
</a:t>
            </a:r>
            <a:endParaRPr lang="en-US" sz="76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Село: меньше объектов, больше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поселении социальные объекты обычно расположены дальше друг от друга, а поездка к врачу, в школу или на почту требует больше времени. Зато пространство спокойнее, меньше шума и суеты, а качество жизни сильнее связано с дорогами, связью и надёжностью коммунальных услуг.
</a:t>
            </a:r>
            <a:endParaRPr lang="en-US" sz="77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как результат сети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городом и селом видна не только в числе зданий, но и в доступности повседневных сервисов. Чем лучше транспорт, интернет, водоснабжение и бытовое обслуживание, тем выше шансы людей учиться, работать и планировать жизнь без лишних ограничений.
</a:t>
            </a:r>
            <a:endParaRPr lang="en-US" sz="819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в хозяйственной системе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функции выполняют город и сельская местность, и почему они дополняют друг друга в территориальном разделении труда.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концентрирует управление и сервисы, а село обеспечивает продовольствие и сырьевые ресурсы. Вместе они образуют взаимодополняющую хозяйственную систему.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географии; обобщение по теме расселения населения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повседневный опыт людей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выше выбор профессий, учебных маршрутов и форм досуга. Подросток чаще сталкивается с разными стилями жизни, быстрее находит кружки, секции и образовательные ресурсы, но и конкуренция здесь значительно сильнее.
</a:t>
            </a:r>
            <a:endParaRPr lang="en-US" sz="952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местного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люди чаще знают друг друга лично, а помощь соседей остаётся важной частью повседневности. Такие связи укрепляют чувство общности, поддерживают традиции и делают жизнь более коллективной.
</a:t>
            </a:r>
            <a:endParaRPr lang="en-US" sz="952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задаёт быстрый темп, постоянное движение и насыщенность событиями. На селе ритм спокойнее, сильнее зависит от сезона, природных условий и привычного уклада, сложившегося в конкретном поселении.
</a:t>
            </a:r>
            <a:endParaRPr lang="en-US" sz="9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 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образе жизни влияют на взгляды молодёжи, планы на будущее и представления об успехе. Для одних важнее карьерный рост и мобильность, для других — устойчивость, семейные связи и близость к природе.
</a:t>
            </a:r>
            <a:endParaRPr lang="en-US" sz="9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сельских территорий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взаимосвязаны: слабая инфраструктура усиливает отток молодёжи, а сокращение населения затрудняет развитие сервисов и рабочих мест.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создают демографическое старение и дефицит занятости. Решение требует одновременного развития дорог, связи и социальных услуг.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школьной географии и демографических наблюдений по сельским территориям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11314"/>
            <a:ext cx="529800" cy="42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9465" y="2184339"/>
            <a:ext cx="455963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городской и сельской среды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качество воздуха чаще ухудшается из-за транспорта, отопления и концентрации предприятий. Это повышает риски для здоровья и делает экологический контроль особенно важным.
</a:t>
            </a:r>
            <a:endParaRPr lang="en-US" sz="94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обычно сохраняют больше открытых пространств, лесов и полей. Однако состояние природы зависит от того, насколько бережно используются земля, вода и почвенные ресурсы.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остров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 и большое количество покрытых поверхностей делают город теплее окружающей территории. Этот эффект влияет на микроклимат, энергопотребление и комфорт жизни.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различия напрямую отражаются на самочувствии людей, возможностях прогулок и отдыха, а также на специализации территории. Чистая среда становится важным ресурсом качества жизни.
</a:t>
            </a:r>
            <a:endParaRPr lang="en-US" sz="9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урбанизации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общую последовательность роста городов и изменения сети поселений.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соединяет центр и ближайшие поселения в общую систему поездок, работы и обслуживания. Люди живут в одном месте, а учатся, работают и получают услуги в другом, поэтому повседневная жизнь становится тесно связанной с транспортом и дорогами.
</a:t>
            </a:r>
            <a:endParaRPr lang="en-US" sz="799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 как компромисс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Пригороды привлекают тех, кто хочет жить спокойнее, чем в центре города, но не терять доступ к его возможностям. Здесь обычно больше пространства для жилья, а поездка в город остаётся частью ежедневного или регулярного маршрута.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связи между территориями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агломерации усиливает маятниковые поездки, расширяет жилую застройку и сближает город с окружающими сельскими районами. На карте это видно как постепенное срастание ядра и соседних населённых пунктов в одну систему.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и работают агломерации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будущего расселения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идёт параллельно развитию пригородов, дистанционной работы и цифровых сервисов, которые меняют привычные маршруты жизни и учёбы.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сохраняется в пользу городов, но качество сельской среды может улучшиться при модернизации дорог, связи и социальной инфраструктуры.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прогностическая модель на основе общих тенденций урбанизации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и село нельзя рассматривать отдельно
</a:t>
            </a:r>
            <a:endParaRPr lang="en-US" sz="2461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районы обеспечивают города продовольствием, водой, сырьём и частью трудовых ресурсов. Без этой базы городская экономика теряет устойчивость и способность быстро развиваться.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потоки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городом и селом постоянно перемещаются школьники, студенты, работники и семьи. Эти потоки формируют единую систему расселения, где важны дороги, расписания и удобство связи.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дают селу рынок сбыта, технику, транспорт, образование, медицину и административную поддержку. Благодаря этому сельское хозяйство и местный бизнес получают доступ к более широким возможностям.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устойчивого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возможен только при поддержке сельской инфраструктуры и сохранении экономических связей с городами. Тогда различия между территориями не разрывают систему, а делают её более гибкой.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Баланс, от которого зависит страна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различаются по функциям и образу жизни, но вместе образуют единую систему расселения. Чем меньше разрыв в инфраструктуре, образовании и медицине, тем устойчивее развитие территории.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2026-06-02T23:55:46Z</dcterms:created>
  <dcterms:modified xsi:type="dcterms:W3CDTF">2026-06-02T23:55:46Z</dcterms:modified>
</cp:coreProperties>
</file>